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84" r:id="rId3"/>
    <p:sldId id="274" r:id="rId4"/>
    <p:sldId id="285" r:id="rId5"/>
    <p:sldId id="279" r:id="rId6"/>
    <p:sldId id="286" r:id="rId7"/>
    <p:sldId id="287" r:id="rId8"/>
    <p:sldId id="280" r:id="rId9"/>
    <p:sldId id="281" r:id="rId10"/>
    <p:sldId id="288" r:id="rId11"/>
    <p:sldId id="282" r:id="rId12"/>
    <p:sldId id="283" r:id="rId13"/>
    <p:sldId id="289" r:id="rId14"/>
    <p:sldId id="290" r:id="rId15"/>
    <p:sldId id="291" r:id="rId16"/>
    <p:sldId id="292" r:id="rId17"/>
    <p:sldId id="293" r:id="rId18"/>
    <p:sldId id="294" r:id="rId19"/>
    <p:sldId id="257" r:id="rId20"/>
    <p:sldId id="258" r:id="rId21"/>
    <p:sldId id="275" r:id="rId22"/>
    <p:sldId id="259" r:id="rId23"/>
    <p:sldId id="260" r:id="rId24"/>
    <p:sldId id="278" r:id="rId25"/>
    <p:sldId id="261" r:id="rId26"/>
    <p:sldId id="276" r:id="rId27"/>
    <p:sldId id="277" r:id="rId28"/>
    <p:sldId id="262" r:id="rId2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86A"/>
    <a:srgbClr val="5E85CA"/>
    <a:srgbClr val="325E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9D46-000D-4577-9DE9-48FE47C2D84F}" type="datetimeFigureOut">
              <a:rPr lang="hr-HR" smtClean="0"/>
              <a:t>6.6.2016.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CE8-94F7-4149-A40A-25B33505B59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9D46-000D-4577-9DE9-48FE47C2D84F}" type="datetimeFigureOut">
              <a:rPr lang="hr-HR" smtClean="0"/>
              <a:t>6.6.2016.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CE8-94F7-4149-A40A-25B33505B59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9D46-000D-4577-9DE9-48FE47C2D84F}" type="datetimeFigureOut">
              <a:rPr lang="hr-HR" smtClean="0"/>
              <a:t>6.6.2016.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CE8-94F7-4149-A40A-25B33505B594}" type="slidenum">
              <a:rPr lang="hr-HR" smtClean="0"/>
              <a:t>‹#›</a:t>
            </a:fld>
            <a:endParaRPr lang="hr-H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636912"/>
            <a:ext cx="7408333" cy="34506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9D46-000D-4577-9DE9-48FE47C2D84F}" type="datetimeFigureOut">
              <a:rPr lang="hr-HR" smtClean="0"/>
              <a:t>6.6.2016.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CE8-94F7-4149-A40A-25B33505B594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9D46-000D-4577-9DE9-48FE47C2D84F}" type="datetimeFigureOut">
              <a:rPr lang="hr-HR" smtClean="0"/>
              <a:t>6.6.2016.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CE8-94F7-4149-A40A-25B33505B59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9D46-000D-4577-9DE9-48FE47C2D84F}" type="datetimeFigureOut">
              <a:rPr lang="hr-HR" smtClean="0"/>
              <a:t>6.6.2016.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CE8-94F7-4149-A40A-25B33505B594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9D46-000D-4577-9DE9-48FE47C2D84F}" type="datetimeFigureOut">
              <a:rPr lang="hr-HR" smtClean="0"/>
              <a:t>6.6.2016.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CE8-94F7-4149-A40A-25B33505B59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9D46-000D-4577-9DE9-48FE47C2D84F}" type="datetimeFigureOut">
              <a:rPr lang="hr-HR" smtClean="0"/>
              <a:t>6.6.2016.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CE8-94F7-4149-A40A-25B33505B59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9D46-000D-4577-9DE9-48FE47C2D84F}" type="datetimeFigureOut">
              <a:rPr lang="hr-HR" smtClean="0"/>
              <a:t>6.6.2016.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CE8-94F7-4149-A40A-25B33505B59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9D46-000D-4577-9DE9-48FE47C2D84F}" type="datetimeFigureOut">
              <a:rPr lang="hr-HR" smtClean="0"/>
              <a:t>6.6.2016.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CE8-94F7-4149-A40A-25B33505B594}" type="slidenum">
              <a:rPr lang="hr-HR" smtClean="0"/>
              <a:t>‹#›</a:t>
            </a:fld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9D46-000D-4577-9DE9-48FE47C2D84F}" type="datetimeFigureOut">
              <a:rPr lang="hr-HR" smtClean="0"/>
              <a:t>6.6.2016.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CE8-94F7-4149-A40A-25B33505B594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10E9D46-000D-4577-9DE9-48FE47C2D84F}" type="datetimeFigureOut">
              <a:rPr lang="hr-HR" smtClean="0"/>
              <a:t>6.6.2016.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A62ACE8-94F7-4149-A40A-25B33505B594}" type="slidenum">
              <a:rPr lang="hr-HR" smtClean="0"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50000"/>
        <a:buFont typeface="Symbol" pitchFamily="18" charset="2"/>
        <a:buChar char=""/>
        <a:defRPr sz="2800" kern="1200">
          <a:solidFill>
            <a:srgbClr val="1C386A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50000"/>
        <a:buFont typeface="Symbol" pitchFamily="18" charset="2"/>
        <a:buChar char=""/>
        <a:defRPr sz="2800" kern="1200">
          <a:solidFill>
            <a:srgbClr val="1C386A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50000"/>
        <a:buFont typeface="Symbol" pitchFamily="18" charset="2"/>
        <a:buChar char=""/>
        <a:defRPr sz="2800" kern="1200">
          <a:solidFill>
            <a:srgbClr val="1C386A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50000"/>
        <a:buFont typeface="Symbol" pitchFamily="18" charset="2"/>
        <a:buChar char=""/>
        <a:defRPr sz="2800" kern="1200">
          <a:solidFill>
            <a:srgbClr val="1C386A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50000"/>
        <a:buFont typeface="Symbol" pitchFamily="18" charset="2"/>
        <a:buChar char=""/>
        <a:defRPr sz="2800" kern="1200">
          <a:solidFill>
            <a:srgbClr val="1C386A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1C386A"/>
            </a:gs>
            <a:gs pos="17000">
              <a:srgbClr val="325EAC"/>
            </a:gs>
            <a:gs pos="93000">
              <a:schemeClr val="bg1"/>
            </a:gs>
            <a:gs pos="40000">
              <a:srgbClr val="5E85C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350696" cy="2808312"/>
          </a:xfrm>
        </p:spPr>
        <p:txBody>
          <a:bodyPr anchor="ctr"/>
          <a:lstStyle/>
          <a:p>
            <a:r>
              <a:rPr lang="hr-HR" sz="8000" dirty="0" smtClean="0">
                <a:latin typeface="Arial Rounded MT Bold" panose="020F0704030504030204" pitchFamily="34" charset="0"/>
              </a:rPr>
              <a:t>WILLIAM SHAKESPEARE</a:t>
            </a:r>
            <a:endParaRPr lang="hr-HR" sz="8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67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pload.wikimedia.org/wikipedia/commons/0/02/Canterbury_Cathedral_-_Portal_Nave_Cross-spir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200801" cy="553802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298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492896"/>
            <a:ext cx="8352928" cy="3816424"/>
          </a:xfrm>
        </p:spPr>
        <p:txBody>
          <a:bodyPr>
            <a:normAutofit lnSpcReduction="10000"/>
          </a:bodyPr>
          <a:lstStyle/>
          <a:p>
            <a:r>
              <a:rPr lang="hr-HR" dirty="0" err="1" smtClean="0"/>
              <a:t>Few</a:t>
            </a:r>
            <a:r>
              <a:rPr lang="hr-HR" dirty="0" smtClean="0"/>
              <a:t> </a:t>
            </a:r>
            <a:r>
              <a:rPr lang="hr-HR" dirty="0" err="1" smtClean="0"/>
              <a:t>details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Shakespeare's </a:t>
            </a:r>
            <a:r>
              <a:rPr lang="hr-HR" dirty="0" err="1" smtClean="0"/>
              <a:t>sexuality</a:t>
            </a:r>
            <a:r>
              <a:rPr lang="hr-HR" dirty="0" smtClean="0"/>
              <a:t> are </a:t>
            </a:r>
            <a:r>
              <a:rPr lang="hr-HR" dirty="0" err="1" smtClean="0"/>
              <a:t>known</a:t>
            </a:r>
            <a:r>
              <a:rPr lang="hr-HR" dirty="0" smtClean="0"/>
              <a:t>.</a:t>
            </a:r>
          </a:p>
          <a:p>
            <a:r>
              <a:rPr lang="hr-HR" dirty="0" smtClean="0"/>
              <a:t> </a:t>
            </a:r>
            <a:r>
              <a:rPr lang="hr-HR" dirty="0" smtClean="0"/>
              <a:t>At </a:t>
            </a:r>
            <a:r>
              <a:rPr lang="hr-HR" dirty="0" err="1" smtClean="0"/>
              <a:t>the</a:t>
            </a:r>
            <a:r>
              <a:rPr lang="hr-HR" dirty="0" smtClean="0"/>
              <a:t> age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smtClean="0"/>
              <a:t>18, he </a:t>
            </a:r>
            <a:r>
              <a:rPr lang="hr-HR" dirty="0" err="1" smtClean="0"/>
              <a:t>married</a:t>
            </a:r>
            <a:r>
              <a:rPr lang="hr-HR" dirty="0" smtClean="0"/>
              <a:t> 26-</a:t>
            </a:r>
            <a:r>
              <a:rPr lang="hr-HR" dirty="0" err="1" smtClean="0"/>
              <a:t>year</a:t>
            </a:r>
            <a:r>
              <a:rPr lang="hr-HR" dirty="0" smtClean="0"/>
              <a:t>-</a:t>
            </a:r>
            <a:r>
              <a:rPr lang="hr-HR" dirty="0" err="1" smtClean="0"/>
              <a:t>old</a:t>
            </a:r>
            <a:r>
              <a:rPr lang="hr-HR" dirty="0" smtClean="0"/>
              <a:t> </a:t>
            </a:r>
            <a:r>
              <a:rPr lang="hr-HR" dirty="0" err="1" smtClean="0"/>
              <a:t>Anne</a:t>
            </a:r>
            <a:r>
              <a:rPr lang="hr-HR" dirty="0" smtClean="0"/>
              <a:t> Hathaway, </a:t>
            </a:r>
            <a:r>
              <a:rPr lang="hr-HR" dirty="0" err="1" smtClean="0"/>
              <a:t>who</a:t>
            </a:r>
            <a:r>
              <a:rPr lang="hr-HR" dirty="0" smtClean="0"/>
              <a:t>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pregnant</a:t>
            </a:r>
            <a:r>
              <a:rPr lang="hr-HR" dirty="0" smtClean="0"/>
              <a:t>. </a:t>
            </a:r>
          </a:p>
          <a:p>
            <a:r>
              <a:rPr lang="hr-HR" dirty="0" err="1" smtClean="0"/>
              <a:t>Susanna</a:t>
            </a:r>
            <a:r>
              <a:rPr lang="hr-HR" dirty="0" smtClean="0"/>
              <a:t>,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first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their</a:t>
            </a:r>
            <a:r>
              <a:rPr lang="hr-HR" dirty="0" smtClean="0"/>
              <a:t> </a:t>
            </a:r>
            <a:r>
              <a:rPr lang="hr-HR" dirty="0" err="1" smtClean="0"/>
              <a:t>three</a:t>
            </a:r>
            <a:r>
              <a:rPr lang="hr-HR" dirty="0" smtClean="0"/>
              <a:t> </a:t>
            </a:r>
            <a:r>
              <a:rPr lang="hr-HR" dirty="0" err="1" smtClean="0"/>
              <a:t>children</a:t>
            </a:r>
            <a:r>
              <a:rPr lang="hr-HR" dirty="0" smtClean="0"/>
              <a:t>,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born</a:t>
            </a:r>
            <a:r>
              <a:rPr lang="hr-HR" dirty="0" smtClean="0"/>
              <a:t> </a:t>
            </a:r>
            <a:r>
              <a:rPr lang="hr-HR" dirty="0" err="1" smtClean="0"/>
              <a:t>six</a:t>
            </a:r>
            <a:r>
              <a:rPr lang="hr-HR" dirty="0" smtClean="0"/>
              <a:t> </a:t>
            </a:r>
            <a:r>
              <a:rPr lang="hr-HR" dirty="0" err="1" smtClean="0"/>
              <a:t>months</a:t>
            </a:r>
            <a:r>
              <a:rPr lang="hr-HR" dirty="0" smtClean="0"/>
              <a:t> </a:t>
            </a:r>
            <a:r>
              <a:rPr lang="hr-HR" dirty="0" err="1" smtClean="0"/>
              <a:t>later</a:t>
            </a:r>
            <a:r>
              <a:rPr lang="hr-HR" dirty="0" smtClean="0"/>
              <a:t> on 26 </a:t>
            </a:r>
            <a:r>
              <a:rPr lang="hr-HR" dirty="0" err="1" smtClean="0"/>
              <a:t>May</a:t>
            </a:r>
            <a:r>
              <a:rPr lang="hr-HR" dirty="0" smtClean="0"/>
              <a:t> 1583. </a:t>
            </a:r>
          </a:p>
          <a:p>
            <a:r>
              <a:rPr lang="hr-HR" dirty="0" err="1" smtClean="0"/>
              <a:t>Over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centuries</a:t>
            </a:r>
            <a:r>
              <a:rPr lang="hr-HR" dirty="0" smtClean="0"/>
              <a:t>, some </a:t>
            </a:r>
            <a:r>
              <a:rPr lang="hr-HR" dirty="0" err="1" smtClean="0"/>
              <a:t>readers</a:t>
            </a:r>
            <a:r>
              <a:rPr lang="hr-HR" dirty="0" smtClean="0"/>
              <a:t> </a:t>
            </a:r>
            <a:r>
              <a:rPr lang="hr-HR" dirty="0" err="1" smtClean="0"/>
              <a:t>have</a:t>
            </a:r>
            <a:r>
              <a:rPr lang="hr-HR" dirty="0" smtClean="0"/>
              <a:t> </a:t>
            </a:r>
            <a:r>
              <a:rPr lang="hr-HR" dirty="0" err="1" smtClean="0"/>
              <a:t>posited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Shakespeare's </a:t>
            </a:r>
            <a:r>
              <a:rPr lang="hr-HR" dirty="0" err="1" smtClean="0"/>
              <a:t>sonnets</a:t>
            </a:r>
            <a:r>
              <a:rPr lang="hr-HR" dirty="0" smtClean="0"/>
              <a:t> are </a:t>
            </a:r>
            <a:r>
              <a:rPr lang="hr-HR" dirty="0" err="1" smtClean="0"/>
              <a:t>autobiographical</a:t>
            </a:r>
            <a:r>
              <a:rPr lang="hr-HR" dirty="0" smtClean="0"/>
              <a:t>,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point</a:t>
            </a:r>
            <a:r>
              <a:rPr lang="hr-HR" dirty="0" smtClean="0"/>
              <a:t> to </a:t>
            </a:r>
            <a:r>
              <a:rPr lang="hr-HR" dirty="0" err="1" smtClean="0"/>
              <a:t>them</a:t>
            </a:r>
            <a:r>
              <a:rPr lang="hr-HR" dirty="0" smtClean="0"/>
              <a:t> as </a:t>
            </a:r>
            <a:r>
              <a:rPr lang="hr-HR" dirty="0" err="1" smtClean="0"/>
              <a:t>evidence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his</a:t>
            </a:r>
            <a:r>
              <a:rPr lang="hr-HR" dirty="0" smtClean="0"/>
              <a:t> love </a:t>
            </a:r>
            <a:r>
              <a:rPr lang="hr-HR" dirty="0" err="1" smtClean="0"/>
              <a:t>towards</a:t>
            </a:r>
            <a:r>
              <a:rPr lang="hr-HR" dirty="0" smtClean="0"/>
              <a:t> </a:t>
            </a:r>
            <a:r>
              <a:rPr lang="hr-HR" dirty="0" smtClean="0"/>
              <a:t>a </a:t>
            </a:r>
            <a:r>
              <a:rPr lang="hr-HR" dirty="0" err="1" smtClean="0"/>
              <a:t>young</a:t>
            </a:r>
            <a:r>
              <a:rPr lang="hr-HR" dirty="0" smtClean="0"/>
              <a:t> </a:t>
            </a:r>
            <a:r>
              <a:rPr lang="hr-HR" dirty="0" err="1" smtClean="0"/>
              <a:t>man</a:t>
            </a:r>
            <a:r>
              <a:rPr lang="hr-HR" dirty="0" smtClean="0"/>
              <a:t>. 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Rounded MT Bold" panose="020F0704030504030204" pitchFamily="34" charset="0"/>
              </a:rPr>
              <a:t>SEXUALITY</a:t>
            </a:r>
            <a:endParaRPr lang="hr-HR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928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492896"/>
            <a:ext cx="8280920" cy="3816424"/>
          </a:xfrm>
        </p:spPr>
        <p:txBody>
          <a:bodyPr>
            <a:normAutofit/>
          </a:bodyPr>
          <a:lstStyle/>
          <a:p>
            <a:r>
              <a:rPr lang="hr-HR" dirty="0" err="1" smtClean="0"/>
              <a:t>Others</a:t>
            </a:r>
            <a:r>
              <a:rPr lang="hr-HR" dirty="0" smtClean="0"/>
              <a:t> </a:t>
            </a:r>
            <a:r>
              <a:rPr lang="hr-HR" dirty="0" err="1"/>
              <a:t>read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same </a:t>
            </a:r>
            <a:r>
              <a:rPr lang="hr-HR" dirty="0" err="1"/>
              <a:t>passages</a:t>
            </a:r>
            <a:r>
              <a:rPr lang="hr-HR" dirty="0"/>
              <a:t> as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expression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intense</a:t>
            </a:r>
            <a:r>
              <a:rPr lang="hr-HR" dirty="0"/>
              <a:t> </a:t>
            </a:r>
            <a:r>
              <a:rPr lang="hr-HR" dirty="0" err="1"/>
              <a:t>friendship</a:t>
            </a:r>
            <a:r>
              <a:rPr lang="hr-HR" dirty="0"/>
              <a:t> </a:t>
            </a:r>
            <a:r>
              <a:rPr lang="hr-HR" dirty="0" err="1"/>
              <a:t>rather</a:t>
            </a:r>
            <a:r>
              <a:rPr lang="hr-HR" dirty="0"/>
              <a:t> </a:t>
            </a:r>
            <a:r>
              <a:rPr lang="hr-HR" dirty="0" err="1"/>
              <a:t>than</a:t>
            </a:r>
            <a:r>
              <a:rPr lang="hr-HR" dirty="0"/>
              <a:t> </a:t>
            </a:r>
            <a:r>
              <a:rPr lang="hr-HR" dirty="0" err="1"/>
              <a:t>romantic</a:t>
            </a:r>
            <a:r>
              <a:rPr lang="hr-HR" dirty="0"/>
              <a:t> love.</a:t>
            </a:r>
          </a:p>
          <a:p>
            <a:r>
              <a:rPr lang="hr-HR" dirty="0" err="1"/>
              <a:t>The</a:t>
            </a:r>
            <a:r>
              <a:rPr lang="hr-HR" dirty="0"/>
              <a:t> 26 </a:t>
            </a:r>
            <a:r>
              <a:rPr lang="hr-HR" dirty="0" err="1"/>
              <a:t>so</a:t>
            </a:r>
            <a:r>
              <a:rPr lang="hr-HR" dirty="0"/>
              <a:t>-</a:t>
            </a:r>
            <a:r>
              <a:rPr lang="hr-HR" dirty="0" err="1"/>
              <a:t>called</a:t>
            </a:r>
            <a:r>
              <a:rPr lang="hr-HR" dirty="0"/>
              <a:t> "</a:t>
            </a:r>
            <a:r>
              <a:rPr lang="hr-HR" dirty="0" err="1"/>
              <a:t>Dark</a:t>
            </a:r>
            <a:r>
              <a:rPr lang="hr-HR" dirty="0"/>
              <a:t> </a:t>
            </a:r>
            <a:r>
              <a:rPr lang="hr-HR" dirty="0" err="1"/>
              <a:t>Lady</a:t>
            </a:r>
            <a:r>
              <a:rPr lang="hr-HR" dirty="0"/>
              <a:t>" </a:t>
            </a:r>
            <a:r>
              <a:rPr lang="hr-HR" dirty="0" err="1"/>
              <a:t>sonnets</a:t>
            </a:r>
            <a:r>
              <a:rPr lang="hr-HR" dirty="0"/>
              <a:t>, </a:t>
            </a:r>
            <a:r>
              <a:rPr lang="hr-HR" dirty="0" err="1"/>
              <a:t>addressed</a:t>
            </a:r>
            <a:r>
              <a:rPr lang="hr-HR" dirty="0"/>
              <a:t> to a </a:t>
            </a:r>
            <a:r>
              <a:rPr lang="hr-HR" dirty="0" err="1"/>
              <a:t>married</a:t>
            </a:r>
            <a:r>
              <a:rPr lang="hr-HR" dirty="0"/>
              <a:t> </a:t>
            </a:r>
            <a:r>
              <a:rPr lang="hr-HR" dirty="0" err="1"/>
              <a:t>woman</a:t>
            </a:r>
            <a:r>
              <a:rPr lang="hr-HR" dirty="0"/>
              <a:t>, are </a:t>
            </a:r>
            <a:r>
              <a:rPr lang="hr-HR" dirty="0" err="1"/>
              <a:t>taken</a:t>
            </a:r>
            <a:r>
              <a:rPr lang="hr-HR" dirty="0"/>
              <a:t> as </a:t>
            </a:r>
            <a:r>
              <a:rPr lang="hr-HR" dirty="0" err="1"/>
              <a:t>evidence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heterosexual</a:t>
            </a:r>
            <a:r>
              <a:rPr lang="hr-HR" dirty="0"/>
              <a:t> </a:t>
            </a:r>
            <a:r>
              <a:rPr lang="hr-HR" dirty="0" err="1"/>
              <a:t>liaisons</a:t>
            </a:r>
            <a:r>
              <a:rPr lang="hr-HR" dirty="0"/>
              <a:t>.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ial Rounded MT Bold" panose="020F0704030504030204" pitchFamily="34" charset="0"/>
              </a:rPr>
              <a:t>SEXUALITY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91168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2420888"/>
            <a:ext cx="8064896" cy="4248472"/>
          </a:xfrm>
        </p:spPr>
        <p:txBody>
          <a:bodyPr numCol="2">
            <a:normAutofit/>
          </a:bodyPr>
          <a:lstStyle/>
          <a:p>
            <a:pPr lvl="0"/>
            <a:r>
              <a:rPr lang="hr-HR" dirty="0" smtClean="0"/>
              <a:t>Romeo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 smtClean="0"/>
              <a:t>Giuliett</a:t>
            </a:r>
            <a:r>
              <a:rPr lang="hr-HR" dirty="0" smtClean="0"/>
              <a:t> (Romeo </a:t>
            </a:r>
            <a:r>
              <a:rPr lang="hr-HR" dirty="0"/>
              <a:t>i </a:t>
            </a:r>
            <a:r>
              <a:rPr lang="hr-HR" dirty="0" smtClean="0"/>
              <a:t>Julija) </a:t>
            </a:r>
            <a:endParaRPr lang="hr-HR" dirty="0"/>
          </a:p>
          <a:p>
            <a:pPr lvl="0"/>
            <a:r>
              <a:rPr lang="hr-HR" dirty="0" err="1" smtClean="0"/>
              <a:t>Titus</a:t>
            </a:r>
            <a:r>
              <a:rPr lang="hr-HR" dirty="0" smtClean="0"/>
              <a:t> </a:t>
            </a:r>
            <a:r>
              <a:rPr lang="hr-HR" dirty="0" err="1" smtClean="0"/>
              <a:t>Andronicus</a:t>
            </a:r>
            <a:r>
              <a:rPr lang="hr-HR" dirty="0" smtClean="0"/>
              <a:t> (Tit </a:t>
            </a:r>
            <a:r>
              <a:rPr lang="hr-HR" dirty="0" err="1" smtClean="0"/>
              <a:t>Andronik</a:t>
            </a:r>
            <a:r>
              <a:rPr lang="hr-HR" dirty="0" smtClean="0"/>
              <a:t>) </a:t>
            </a:r>
            <a:endParaRPr lang="hr-HR" dirty="0"/>
          </a:p>
          <a:p>
            <a:pPr lvl="0"/>
            <a:r>
              <a:rPr lang="hr-HR" dirty="0"/>
              <a:t>Julije Cezar </a:t>
            </a:r>
          </a:p>
          <a:p>
            <a:pPr lvl="0"/>
            <a:r>
              <a:rPr lang="hr-HR" dirty="0" err="1" smtClean="0"/>
              <a:t>Troilus</a:t>
            </a:r>
            <a:r>
              <a:rPr lang="hr-HR" dirty="0" smtClean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 smtClean="0"/>
              <a:t>Cressida</a:t>
            </a:r>
            <a:r>
              <a:rPr lang="hr-HR" dirty="0" smtClean="0"/>
              <a:t> (</a:t>
            </a:r>
            <a:r>
              <a:rPr lang="hr-HR" dirty="0" err="1" smtClean="0"/>
              <a:t>Troilo</a:t>
            </a:r>
            <a:r>
              <a:rPr lang="hr-HR" dirty="0" smtClean="0"/>
              <a:t> </a:t>
            </a:r>
            <a:r>
              <a:rPr lang="hr-HR" dirty="0"/>
              <a:t>i </a:t>
            </a:r>
            <a:r>
              <a:rPr lang="hr-HR" dirty="0" err="1" smtClean="0"/>
              <a:t>Kresida</a:t>
            </a:r>
            <a:r>
              <a:rPr lang="hr-HR" dirty="0" smtClean="0"/>
              <a:t>) </a:t>
            </a:r>
            <a:endParaRPr lang="hr-HR" dirty="0"/>
          </a:p>
          <a:p>
            <a:pPr lvl="0"/>
            <a:r>
              <a:rPr lang="hr-HR" dirty="0"/>
              <a:t>Hamlet </a:t>
            </a:r>
          </a:p>
          <a:p>
            <a:pPr lvl="0"/>
            <a:r>
              <a:rPr lang="hr-HR" dirty="0" err="1"/>
              <a:t>Othelo</a:t>
            </a:r>
            <a:r>
              <a:rPr lang="hr-HR" dirty="0"/>
              <a:t> </a:t>
            </a:r>
          </a:p>
          <a:p>
            <a:pPr lvl="0"/>
            <a:r>
              <a:rPr lang="hr-HR" dirty="0" smtClean="0"/>
              <a:t>King </a:t>
            </a:r>
            <a:r>
              <a:rPr lang="hr-HR" dirty="0" err="1" smtClean="0"/>
              <a:t>Lear</a:t>
            </a:r>
            <a:r>
              <a:rPr lang="hr-HR" dirty="0" smtClean="0"/>
              <a:t> (Kralj </a:t>
            </a:r>
            <a:r>
              <a:rPr lang="hr-HR" dirty="0" err="1"/>
              <a:t>Lear</a:t>
            </a:r>
            <a:r>
              <a:rPr lang="hr-HR" dirty="0"/>
              <a:t> </a:t>
            </a:r>
            <a:r>
              <a:rPr lang="hr-HR" dirty="0" smtClean="0"/>
              <a:t>)</a:t>
            </a:r>
            <a:endParaRPr lang="hr-HR" dirty="0"/>
          </a:p>
          <a:p>
            <a:pPr lvl="0"/>
            <a:r>
              <a:rPr lang="hr-HR" dirty="0"/>
              <a:t>Macbeth </a:t>
            </a:r>
          </a:p>
          <a:p>
            <a:pPr lvl="0"/>
            <a:r>
              <a:rPr lang="hr-HR" dirty="0" err="1" smtClean="0"/>
              <a:t>Antony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/>
              <a:t>C</a:t>
            </a:r>
            <a:r>
              <a:rPr lang="hr-HR" dirty="0" err="1" smtClean="0"/>
              <a:t>leopatra</a:t>
            </a:r>
            <a:r>
              <a:rPr lang="hr-HR" dirty="0" smtClean="0"/>
              <a:t> </a:t>
            </a:r>
            <a:endParaRPr lang="hr-HR" dirty="0"/>
          </a:p>
          <a:p>
            <a:pPr lvl="0"/>
            <a:r>
              <a:rPr lang="hr-HR" dirty="0" err="1"/>
              <a:t>Koriolan</a:t>
            </a:r>
            <a:r>
              <a:rPr lang="hr-HR" dirty="0"/>
              <a:t> </a:t>
            </a:r>
          </a:p>
          <a:p>
            <a:pPr lvl="0"/>
            <a:r>
              <a:rPr lang="hr-HR" dirty="0" err="1"/>
              <a:t>Timon</a:t>
            </a:r>
            <a:r>
              <a:rPr lang="hr-HR" dirty="0"/>
              <a:t> Atenjanin 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>
                <a:latin typeface="Arial Rounded MT Bold" panose="020F0704030504030204" pitchFamily="34" charset="0"/>
              </a:rPr>
              <a:t>SHAKESPEARE’S TRAGEDIES</a:t>
            </a:r>
            <a:endParaRPr lang="hr-HR" sz="4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50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492896"/>
            <a:ext cx="8496944" cy="3744416"/>
          </a:xfrm>
        </p:spPr>
        <p:txBody>
          <a:bodyPr>
            <a:noAutofit/>
          </a:bodyPr>
          <a:lstStyle/>
          <a:p>
            <a:pPr lvl="0"/>
            <a:r>
              <a:rPr lang="hr-HR" dirty="0" smtClean="0"/>
              <a:t>Love's </a:t>
            </a:r>
            <a:r>
              <a:rPr lang="hr-HR" dirty="0" err="1"/>
              <a:t>Labour</a:t>
            </a:r>
            <a:r>
              <a:rPr lang="hr-HR" dirty="0"/>
              <a:t>'s </a:t>
            </a:r>
            <a:r>
              <a:rPr lang="hr-HR" dirty="0" err="1" smtClean="0"/>
              <a:t>Lost</a:t>
            </a:r>
            <a:r>
              <a:rPr lang="hr-HR" dirty="0"/>
              <a:t> </a:t>
            </a:r>
            <a:r>
              <a:rPr lang="hr-HR" dirty="0" smtClean="0"/>
              <a:t>(Uzaludni </a:t>
            </a:r>
            <a:r>
              <a:rPr lang="hr-HR" dirty="0"/>
              <a:t>ljubavni </a:t>
            </a:r>
            <a:r>
              <a:rPr lang="hr-HR" dirty="0" smtClean="0"/>
              <a:t>trud)</a:t>
            </a:r>
            <a:endParaRPr lang="hr-HR" dirty="0"/>
          </a:p>
          <a:p>
            <a:pPr lvl="0"/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/>
              <a:t>Two</a:t>
            </a:r>
            <a:r>
              <a:rPr lang="hr-HR" dirty="0"/>
              <a:t> </a:t>
            </a:r>
            <a:r>
              <a:rPr lang="hr-HR" dirty="0" err="1"/>
              <a:t>Gentlmen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smtClean="0"/>
              <a:t>Verona (Dva </a:t>
            </a:r>
            <a:r>
              <a:rPr lang="hr-HR" dirty="0"/>
              <a:t>plemića iz </a:t>
            </a:r>
            <a:r>
              <a:rPr lang="hr-HR" dirty="0" smtClean="0"/>
              <a:t>Verone)</a:t>
            </a:r>
            <a:endParaRPr lang="hr-HR" dirty="0"/>
          </a:p>
          <a:p>
            <a:pPr lvl="0"/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/>
              <a:t>Comedy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 smtClean="0"/>
              <a:t>Errors</a:t>
            </a:r>
            <a:r>
              <a:rPr lang="hr-HR" dirty="0"/>
              <a:t> </a:t>
            </a:r>
            <a:r>
              <a:rPr lang="hr-HR" dirty="0" smtClean="0"/>
              <a:t>(Komedija nesporazuma) </a:t>
            </a:r>
            <a:endParaRPr lang="hr-HR" dirty="0"/>
          </a:p>
          <a:p>
            <a:pPr lvl="0"/>
            <a:r>
              <a:rPr lang="hr-HR" dirty="0" smtClean="0"/>
              <a:t>A </a:t>
            </a:r>
            <a:r>
              <a:rPr lang="hr-HR" dirty="0" err="1"/>
              <a:t>Midsummer</a:t>
            </a:r>
            <a:r>
              <a:rPr lang="hr-HR" dirty="0"/>
              <a:t> </a:t>
            </a:r>
            <a:r>
              <a:rPr lang="hr-HR" dirty="0" err="1"/>
              <a:t>Night</a:t>
            </a:r>
            <a:r>
              <a:rPr lang="hr-HR" dirty="0"/>
              <a:t>'s </a:t>
            </a:r>
            <a:r>
              <a:rPr lang="hr-HR" dirty="0" err="1" smtClean="0"/>
              <a:t>Dream</a:t>
            </a:r>
            <a:r>
              <a:rPr lang="hr-HR" dirty="0"/>
              <a:t> </a:t>
            </a:r>
            <a:r>
              <a:rPr lang="hr-HR" dirty="0" smtClean="0"/>
              <a:t>(San </a:t>
            </a:r>
            <a:r>
              <a:rPr lang="hr-HR" dirty="0"/>
              <a:t>ljetne </a:t>
            </a:r>
            <a:r>
              <a:rPr lang="hr-HR" dirty="0" smtClean="0"/>
              <a:t>noći) </a:t>
            </a:r>
            <a:endParaRPr lang="hr-HR" dirty="0"/>
          </a:p>
          <a:p>
            <a:pPr lvl="0"/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/>
              <a:t>Merchant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 smtClean="0"/>
              <a:t>Venice</a:t>
            </a:r>
            <a:r>
              <a:rPr lang="hr-HR" dirty="0"/>
              <a:t> </a:t>
            </a:r>
            <a:r>
              <a:rPr lang="hr-HR" dirty="0" smtClean="0"/>
              <a:t>(Mletački trgovac) </a:t>
            </a:r>
            <a:endParaRPr lang="hr-HR" dirty="0"/>
          </a:p>
          <a:p>
            <a:pPr lvl="0"/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/>
              <a:t>Taming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 smtClean="0"/>
              <a:t>Shrew</a:t>
            </a:r>
            <a:r>
              <a:rPr lang="hr-HR" dirty="0"/>
              <a:t> </a:t>
            </a:r>
            <a:r>
              <a:rPr lang="hr-HR" dirty="0" smtClean="0"/>
              <a:t>(Ukroćena goropadnica) </a:t>
            </a:r>
            <a:endParaRPr lang="hr-HR" dirty="0"/>
          </a:p>
          <a:p>
            <a:pPr lvl="0"/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/>
              <a:t>Merry</a:t>
            </a:r>
            <a:r>
              <a:rPr lang="hr-HR" dirty="0"/>
              <a:t> </a:t>
            </a:r>
            <a:r>
              <a:rPr lang="hr-HR" dirty="0" err="1"/>
              <a:t>Wives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 smtClean="0"/>
              <a:t>Windsor</a:t>
            </a:r>
            <a:r>
              <a:rPr lang="hr-HR" dirty="0"/>
              <a:t> </a:t>
            </a:r>
            <a:r>
              <a:rPr lang="hr-HR" dirty="0" smtClean="0"/>
              <a:t>(Vesele </a:t>
            </a:r>
            <a:r>
              <a:rPr lang="hr-HR" dirty="0"/>
              <a:t>žene </a:t>
            </a:r>
            <a:r>
              <a:rPr lang="hr-HR" dirty="0" err="1" smtClean="0"/>
              <a:t>vindsorske</a:t>
            </a:r>
            <a:r>
              <a:rPr lang="hr-HR" dirty="0" smtClean="0"/>
              <a:t>) 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>
                <a:latin typeface="Arial Rounded MT Bold" panose="020F0704030504030204" pitchFamily="34" charset="0"/>
              </a:rPr>
              <a:t>SHAKESPEARE’S </a:t>
            </a:r>
            <a:r>
              <a:rPr lang="hr-HR" sz="4400" dirty="0">
                <a:latin typeface="Arial Rounded MT Bold" panose="020F0704030504030204" pitchFamily="34" charset="0"/>
              </a:rPr>
              <a:t>C</a:t>
            </a:r>
            <a:r>
              <a:rPr lang="hr-HR" sz="4400" dirty="0" smtClean="0">
                <a:latin typeface="Arial Rounded MT Bold" panose="020F0704030504030204" pitchFamily="34" charset="0"/>
              </a:rPr>
              <a:t>OMEDIES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2937795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420888"/>
            <a:ext cx="7992888" cy="4320480"/>
          </a:xfrm>
        </p:spPr>
        <p:txBody>
          <a:bodyPr>
            <a:normAutofit/>
          </a:bodyPr>
          <a:lstStyle/>
          <a:p>
            <a:r>
              <a:rPr lang="hr-HR" dirty="0" err="1"/>
              <a:t>Twelfth</a:t>
            </a:r>
            <a:r>
              <a:rPr lang="hr-HR" dirty="0"/>
              <a:t> </a:t>
            </a:r>
            <a:r>
              <a:rPr lang="hr-HR" dirty="0" err="1"/>
              <a:t>Night</a:t>
            </a:r>
            <a:r>
              <a:rPr lang="hr-HR" dirty="0"/>
              <a:t> (Bogojavljenska noć ili Na tri kralja) </a:t>
            </a:r>
            <a:endParaRPr lang="hr-HR" dirty="0" smtClean="0"/>
          </a:p>
          <a:p>
            <a:pPr lvl="0"/>
            <a:r>
              <a:rPr lang="hr-HR" dirty="0" err="1" smtClean="0"/>
              <a:t>Much</a:t>
            </a:r>
            <a:r>
              <a:rPr lang="hr-HR" dirty="0" smtClean="0"/>
              <a:t> </a:t>
            </a:r>
            <a:r>
              <a:rPr lang="hr-HR" dirty="0"/>
              <a:t>Ado </a:t>
            </a:r>
            <a:r>
              <a:rPr lang="hr-HR" dirty="0" err="1"/>
              <a:t>About</a:t>
            </a:r>
            <a:r>
              <a:rPr lang="hr-HR" dirty="0"/>
              <a:t> </a:t>
            </a:r>
            <a:r>
              <a:rPr lang="hr-HR" dirty="0" err="1" smtClean="0"/>
              <a:t>Nothing</a:t>
            </a:r>
            <a:r>
              <a:rPr lang="hr-HR" dirty="0" smtClean="0"/>
              <a:t> (Mnogo </a:t>
            </a:r>
            <a:r>
              <a:rPr lang="hr-HR" dirty="0"/>
              <a:t>vike ni za </a:t>
            </a:r>
            <a:r>
              <a:rPr lang="hr-HR" dirty="0" smtClean="0"/>
              <a:t>što) </a:t>
            </a:r>
            <a:endParaRPr lang="hr-HR" dirty="0"/>
          </a:p>
          <a:p>
            <a:pPr lvl="0"/>
            <a:r>
              <a:rPr lang="hr-HR" dirty="0" smtClean="0"/>
              <a:t>As </a:t>
            </a:r>
            <a:r>
              <a:rPr lang="hr-HR" dirty="0" err="1"/>
              <a:t>You</a:t>
            </a:r>
            <a:r>
              <a:rPr lang="hr-HR" dirty="0"/>
              <a:t> Like </a:t>
            </a:r>
            <a:r>
              <a:rPr lang="hr-HR" dirty="0" err="1" smtClean="0"/>
              <a:t>It</a:t>
            </a:r>
            <a:r>
              <a:rPr lang="hr-HR" dirty="0" smtClean="0"/>
              <a:t> (Kako </a:t>
            </a:r>
            <a:r>
              <a:rPr lang="hr-HR" dirty="0"/>
              <a:t>vam </a:t>
            </a:r>
            <a:r>
              <a:rPr lang="hr-HR" dirty="0" smtClean="0"/>
              <a:t>drago)</a:t>
            </a:r>
            <a:endParaRPr lang="hr-HR" dirty="0"/>
          </a:p>
          <a:p>
            <a:pPr lvl="0"/>
            <a:r>
              <a:rPr lang="hr-HR" dirty="0" err="1" smtClean="0"/>
              <a:t>All</a:t>
            </a:r>
            <a:r>
              <a:rPr lang="hr-HR" dirty="0" smtClean="0"/>
              <a:t>'s </a:t>
            </a:r>
            <a:r>
              <a:rPr lang="hr-HR" dirty="0" err="1"/>
              <a:t>Well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Ends</a:t>
            </a:r>
            <a:r>
              <a:rPr lang="hr-HR" dirty="0"/>
              <a:t> </a:t>
            </a:r>
            <a:r>
              <a:rPr lang="hr-HR" dirty="0" err="1" smtClean="0"/>
              <a:t>Well</a:t>
            </a:r>
            <a:r>
              <a:rPr lang="hr-HR" dirty="0" smtClean="0"/>
              <a:t> (Sve </a:t>
            </a:r>
            <a:r>
              <a:rPr lang="hr-HR" dirty="0"/>
              <a:t>je dobro što se dobro </a:t>
            </a:r>
            <a:r>
              <a:rPr lang="hr-HR" dirty="0" smtClean="0"/>
              <a:t>svrši)</a:t>
            </a:r>
            <a:endParaRPr lang="hr-HR" dirty="0"/>
          </a:p>
          <a:p>
            <a:pPr lvl="0"/>
            <a:r>
              <a:rPr lang="hr-HR" dirty="0" err="1" smtClean="0"/>
              <a:t>Measure</a:t>
            </a:r>
            <a:r>
              <a:rPr lang="hr-HR" dirty="0" smtClean="0"/>
              <a:t> </a:t>
            </a:r>
            <a:r>
              <a:rPr lang="hr-HR" dirty="0"/>
              <a:t>for </a:t>
            </a:r>
            <a:r>
              <a:rPr lang="hr-HR" dirty="0" err="1" smtClean="0"/>
              <a:t>measure</a:t>
            </a:r>
            <a:r>
              <a:rPr lang="hr-HR" dirty="0" smtClean="0"/>
              <a:t> (Ravnom </a:t>
            </a:r>
            <a:r>
              <a:rPr lang="hr-HR" dirty="0"/>
              <a:t>mjerom /Mjera za </a:t>
            </a:r>
            <a:r>
              <a:rPr lang="hr-HR" dirty="0" smtClean="0"/>
              <a:t>mjeru)</a:t>
            </a:r>
            <a:endParaRPr lang="hr-HR" dirty="0"/>
          </a:p>
          <a:p>
            <a:pPr lvl="0"/>
            <a:r>
              <a:rPr lang="hr-HR" dirty="0" err="1" smtClean="0"/>
              <a:t>Periclo</a:t>
            </a:r>
            <a:endParaRPr lang="hr-H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>
                <a:latin typeface="Arial Rounded MT Bold" panose="020F0704030504030204" pitchFamily="34" charset="0"/>
              </a:rPr>
              <a:t>SHAKESPEARE’S </a:t>
            </a:r>
            <a:r>
              <a:rPr lang="hr-HR" sz="4400" dirty="0" smtClean="0">
                <a:latin typeface="Arial Rounded MT Bold" panose="020F0704030504030204" pitchFamily="34" charset="0"/>
              </a:rPr>
              <a:t>COMEDIES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4171413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420888"/>
            <a:ext cx="8280920" cy="3666720"/>
          </a:xfrm>
        </p:spPr>
        <p:txBody>
          <a:bodyPr/>
          <a:lstStyle/>
          <a:p>
            <a:pPr lvl="0"/>
            <a:r>
              <a:rPr lang="hr-HR" dirty="0" err="1"/>
              <a:t>Cymbeline</a:t>
            </a:r>
            <a:r>
              <a:rPr lang="hr-HR" dirty="0"/>
              <a:t> (</a:t>
            </a:r>
            <a:r>
              <a:rPr lang="hr-HR" dirty="0" err="1"/>
              <a:t>Cimbelin</a:t>
            </a:r>
            <a:r>
              <a:rPr lang="hr-HR" dirty="0"/>
              <a:t>)</a:t>
            </a:r>
          </a:p>
          <a:p>
            <a:pPr lvl="0"/>
            <a:r>
              <a:rPr lang="hr-HR" dirty="0" err="1"/>
              <a:t>Winter</a:t>
            </a:r>
            <a:r>
              <a:rPr lang="hr-HR" dirty="0"/>
              <a:t> </a:t>
            </a:r>
            <a:r>
              <a:rPr lang="hr-HR" dirty="0" err="1"/>
              <a:t>story</a:t>
            </a:r>
            <a:r>
              <a:rPr lang="hr-HR" dirty="0"/>
              <a:t> (Zimska priča) </a:t>
            </a:r>
          </a:p>
          <a:p>
            <a:pPr lvl="0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tempest</a:t>
            </a:r>
            <a:r>
              <a:rPr lang="hr-HR" dirty="0"/>
              <a:t> (Oluja/Bura) 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 smtClean="0">
                <a:latin typeface="Arial Rounded MT Bold" panose="020F0704030504030204" pitchFamily="34" charset="0"/>
              </a:rPr>
              <a:t>SHAKESPEARE’S </a:t>
            </a:r>
            <a:r>
              <a:rPr lang="hr-HR" sz="4400" dirty="0">
                <a:latin typeface="Arial Rounded MT Bold" panose="020F0704030504030204" pitchFamily="34" charset="0"/>
              </a:rPr>
              <a:t>C</a:t>
            </a:r>
            <a:r>
              <a:rPr lang="hr-HR" sz="4400" dirty="0" smtClean="0">
                <a:latin typeface="Arial Rounded MT Bold" panose="020F0704030504030204" pitchFamily="34" charset="0"/>
              </a:rPr>
              <a:t>OMEDIES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2316401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2276872"/>
            <a:ext cx="7200800" cy="4104456"/>
          </a:xfrm>
        </p:spPr>
        <p:txBody>
          <a:bodyPr>
            <a:normAutofit/>
          </a:bodyPr>
          <a:lstStyle/>
          <a:p>
            <a:pPr lvl="0"/>
            <a:r>
              <a:rPr lang="hr-HR" dirty="0" smtClean="0"/>
              <a:t>King </a:t>
            </a:r>
            <a:r>
              <a:rPr lang="hr-HR" dirty="0"/>
              <a:t>Henrik VI </a:t>
            </a:r>
          </a:p>
          <a:p>
            <a:pPr lvl="0"/>
            <a:r>
              <a:rPr lang="hr-HR" dirty="0" smtClean="0"/>
              <a:t>King </a:t>
            </a:r>
            <a:r>
              <a:rPr lang="hr-HR" dirty="0"/>
              <a:t>Richard III </a:t>
            </a:r>
          </a:p>
          <a:p>
            <a:pPr lvl="0"/>
            <a:r>
              <a:rPr lang="hr-HR" dirty="0" smtClean="0"/>
              <a:t>King </a:t>
            </a:r>
            <a:r>
              <a:rPr lang="hr-HR" dirty="0"/>
              <a:t>Richard II </a:t>
            </a:r>
          </a:p>
          <a:p>
            <a:pPr lvl="0"/>
            <a:r>
              <a:rPr lang="hr-HR" dirty="0" smtClean="0"/>
              <a:t>King </a:t>
            </a:r>
            <a:r>
              <a:rPr lang="hr-HR" dirty="0" err="1"/>
              <a:t>John</a:t>
            </a:r>
            <a:r>
              <a:rPr lang="hr-HR" dirty="0"/>
              <a:t> </a:t>
            </a:r>
          </a:p>
          <a:p>
            <a:pPr lvl="0"/>
            <a:r>
              <a:rPr lang="hr-HR" dirty="0" smtClean="0"/>
              <a:t>King </a:t>
            </a:r>
            <a:r>
              <a:rPr lang="hr-HR" dirty="0"/>
              <a:t>Henrik IV </a:t>
            </a:r>
            <a:endParaRPr lang="hr-HR" dirty="0" smtClean="0"/>
          </a:p>
          <a:p>
            <a:pPr lvl="0"/>
            <a:r>
              <a:rPr lang="hr-HR" dirty="0" smtClean="0"/>
              <a:t>King Henrik V</a:t>
            </a:r>
            <a:endParaRPr lang="hr-HR" dirty="0"/>
          </a:p>
          <a:p>
            <a:pPr lvl="0"/>
            <a:r>
              <a:rPr lang="hr-HR" dirty="0" smtClean="0"/>
              <a:t>King </a:t>
            </a:r>
            <a:r>
              <a:rPr lang="hr-HR" dirty="0"/>
              <a:t>Henrik </a:t>
            </a:r>
            <a:r>
              <a:rPr lang="hr-HR" dirty="0" smtClean="0"/>
              <a:t>VIII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35280" cy="1252728"/>
          </a:xfrm>
        </p:spPr>
        <p:txBody>
          <a:bodyPr/>
          <a:lstStyle/>
          <a:p>
            <a:r>
              <a:rPr lang="hr-HR" sz="4400" dirty="0">
                <a:latin typeface="Arial Rounded MT Bold" panose="020F0704030504030204" pitchFamily="34" charset="0"/>
              </a:rPr>
              <a:t>SHAKESPEARE’S </a:t>
            </a:r>
            <a:r>
              <a:rPr lang="hr-HR" sz="4400" dirty="0" smtClean="0">
                <a:latin typeface="Arial Rounded MT Bold" panose="020F0704030504030204" pitchFamily="34" charset="0"/>
              </a:rPr>
              <a:t>HISTORIES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2556388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492896"/>
            <a:ext cx="8280920" cy="4032448"/>
          </a:xfrm>
        </p:spPr>
        <p:txBody>
          <a:bodyPr/>
          <a:lstStyle/>
          <a:p>
            <a:pPr lvl="0"/>
            <a:r>
              <a:rPr lang="hr-HR" dirty="0" err="1" smtClean="0"/>
              <a:t>Venus</a:t>
            </a:r>
            <a:r>
              <a:rPr lang="hr-HR" dirty="0" smtClean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 smtClean="0"/>
              <a:t>Adonis</a:t>
            </a:r>
            <a:r>
              <a:rPr lang="hr-HR" dirty="0"/>
              <a:t> </a:t>
            </a:r>
            <a:r>
              <a:rPr lang="hr-HR" dirty="0" smtClean="0"/>
              <a:t>(Venera </a:t>
            </a:r>
            <a:r>
              <a:rPr lang="hr-HR" dirty="0"/>
              <a:t>i </a:t>
            </a:r>
            <a:r>
              <a:rPr lang="hr-HR" dirty="0" err="1" smtClean="0"/>
              <a:t>Adonis</a:t>
            </a:r>
            <a:r>
              <a:rPr lang="hr-HR" dirty="0" smtClean="0"/>
              <a:t>) </a:t>
            </a:r>
            <a:endParaRPr lang="hr-HR" dirty="0"/>
          </a:p>
          <a:p>
            <a:pPr lvl="0"/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/>
              <a:t>Rape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 smtClean="0"/>
              <a:t>Lucrece</a:t>
            </a:r>
            <a:r>
              <a:rPr lang="hr-HR" dirty="0"/>
              <a:t> </a:t>
            </a:r>
            <a:r>
              <a:rPr lang="hr-HR" dirty="0" smtClean="0"/>
              <a:t>(Napastovanje Lukrecije) </a:t>
            </a:r>
            <a:endParaRPr lang="hr-HR" dirty="0"/>
          </a:p>
          <a:p>
            <a:pPr lvl="0"/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/>
              <a:t>Passionate</a:t>
            </a:r>
            <a:r>
              <a:rPr lang="hr-HR" dirty="0"/>
              <a:t> </a:t>
            </a:r>
            <a:r>
              <a:rPr lang="hr-HR" dirty="0" err="1" smtClean="0"/>
              <a:t>Pilgrim</a:t>
            </a:r>
            <a:r>
              <a:rPr lang="hr-HR" dirty="0" smtClean="0"/>
              <a:t> (Strastveni hodočasnik) </a:t>
            </a:r>
            <a:endParaRPr lang="hr-HR" dirty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1252728"/>
          </a:xfrm>
        </p:spPr>
        <p:txBody>
          <a:bodyPr/>
          <a:lstStyle/>
          <a:p>
            <a:r>
              <a:rPr lang="hr-HR" dirty="0">
                <a:latin typeface="Arial Rounded MT Bold" panose="020F0704030504030204" pitchFamily="34" charset="0"/>
              </a:rPr>
              <a:t>SHAKESPEARE’S </a:t>
            </a:r>
            <a:r>
              <a:rPr lang="hr-HR" dirty="0" smtClean="0">
                <a:latin typeface="Arial Rounded MT Bold" panose="020F0704030504030204" pitchFamily="34" charset="0"/>
              </a:rPr>
              <a:t>SONNETS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74443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564904"/>
            <a:ext cx="8712968" cy="4536504"/>
          </a:xfrm>
        </p:spPr>
        <p:txBody>
          <a:bodyPr/>
          <a:lstStyle/>
          <a:p>
            <a:r>
              <a:rPr lang="hr-HR" dirty="0" err="1" smtClean="0"/>
              <a:t>After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England</a:t>
            </a:r>
            <a:r>
              <a:rPr lang="hr-HR" dirty="0" smtClean="0"/>
              <a:t>’s Royal </a:t>
            </a:r>
            <a:r>
              <a:rPr lang="hr-HR" dirty="0" err="1" smtClean="0"/>
              <a:t>family</a:t>
            </a:r>
            <a:r>
              <a:rPr lang="hr-HR" dirty="0" smtClean="0"/>
              <a:t>, </a:t>
            </a:r>
            <a:r>
              <a:rPr lang="hr-HR" dirty="0" err="1" smtClean="0"/>
              <a:t>Westminister</a:t>
            </a:r>
            <a:r>
              <a:rPr lang="hr-HR" dirty="0" smtClean="0"/>
              <a:t> Abbey, Big Ben </a:t>
            </a:r>
            <a:r>
              <a:rPr lang="hr-HR" dirty="0" err="1" smtClean="0"/>
              <a:t>and</a:t>
            </a:r>
            <a:r>
              <a:rPr lang="hr-HR" dirty="0" smtClean="0"/>
              <a:t> red </a:t>
            </a:r>
            <a:r>
              <a:rPr lang="hr-HR" dirty="0" err="1" smtClean="0"/>
              <a:t>double</a:t>
            </a:r>
            <a:r>
              <a:rPr lang="hr-HR" dirty="0" smtClean="0"/>
              <a:t> </a:t>
            </a:r>
            <a:r>
              <a:rPr lang="hr-HR" dirty="0" err="1" smtClean="0"/>
              <a:t>decker</a:t>
            </a:r>
            <a:r>
              <a:rPr lang="hr-HR" dirty="0" smtClean="0"/>
              <a:t> </a:t>
            </a:r>
            <a:r>
              <a:rPr lang="hr-HR" dirty="0" err="1" smtClean="0"/>
              <a:t>buses</a:t>
            </a:r>
            <a:r>
              <a:rPr lang="hr-HR" dirty="0" smtClean="0"/>
              <a:t>, </a:t>
            </a:r>
            <a:r>
              <a:rPr lang="hr-HR" dirty="0" err="1" smtClean="0"/>
              <a:t>William</a:t>
            </a:r>
            <a:r>
              <a:rPr lang="hr-HR" dirty="0" smtClean="0"/>
              <a:t> Shakespeare is one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most </a:t>
            </a:r>
            <a:r>
              <a:rPr lang="hr-HR" dirty="0" err="1" smtClean="0"/>
              <a:t>famous</a:t>
            </a:r>
            <a:r>
              <a:rPr lang="hr-HR" dirty="0" smtClean="0"/>
              <a:t> </a:t>
            </a:r>
            <a:r>
              <a:rPr lang="hr-HR" dirty="0" err="1" smtClean="0"/>
              <a:t>icons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England</a:t>
            </a:r>
            <a:endParaRPr lang="hr-HR" dirty="0" smtClean="0"/>
          </a:p>
          <a:p>
            <a:r>
              <a:rPr lang="hr-HR" dirty="0" err="1" smtClean="0"/>
              <a:t>His</a:t>
            </a:r>
            <a:r>
              <a:rPr lang="hr-HR" dirty="0" smtClean="0"/>
              <a:t> </a:t>
            </a:r>
            <a:r>
              <a:rPr lang="hr-HR" dirty="0" err="1" smtClean="0"/>
              <a:t>plays</a:t>
            </a:r>
            <a:r>
              <a:rPr lang="hr-HR" dirty="0" smtClean="0"/>
              <a:t> are </a:t>
            </a:r>
            <a:r>
              <a:rPr lang="hr-HR" dirty="0" err="1" smtClean="0"/>
              <a:t>being</a:t>
            </a:r>
            <a:r>
              <a:rPr lang="hr-HR" dirty="0" smtClean="0"/>
              <a:t> </a:t>
            </a:r>
            <a:r>
              <a:rPr lang="hr-HR" dirty="0" err="1" smtClean="0"/>
              <a:t>performed</a:t>
            </a:r>
            <a:r>
              <a:rPr lang="hr-HR" dirty="0" smtClean="0"/>
              <a:t> all </a:t>
            </a:r>
            <a:r>
              <a:rPr lang="hr-HR" dirty="0" err="1" smtClean="0"/>
              <a:t>over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world</a:t>
            </a:r>
            <a:r>
              <a:rPr lang="hr-HR" dirty="0" smtClean="0"/>
              <a:t> </a:t>
            </a:r>
            <a:r>
              <a:rPr lang="hr-HR" dirty="0" err="1" smtClean="0"/>
              <a:t>stages</a:t>
            </a:r>
            <a:r>
              <a:rPr lang="hr-HR" dirty="0" smtClean="0"/>
              <a:t>  for </a:t>
            </a:r>
            <a:r>
              <a:rPr lang="hr-HR" dirty="0" err="1" smtClean="0"/>
              <a:t>the</a:t>
            </a:r>
            <a:r>
              <a:rPr lang="hr-HR" dirty="0" smtClean="0"/>
              <a:t> past 400 </a:t>
            </a:r>
            <a:r>
              <a:rPr lang="hr-HR" dirty="0" err="1" smtClean="0"/>
              <a:t>years</a:t>
            </a:r>
            <a:r>
              <a:rPr lang="hr-HR" dirty="0" smtClean="0"/>
              <a:t> </a:t>
            </a:r>
          </a:p>
          <a:p>
            <a:r>
              <a:rPr lang="hr-HR" dirty="0" smtClean="0"/>
              <a:t>He led a </a:t>
            </a:r>
            <a:r>
              <a:rPr lang="hr-HR" dirty="0" err="1" smtClean="0"/>
              <a:t>life</a:t>
            </a:r>
            <a:r>
              <a:rPr lang="hr-HR" dirty="0" smtClean="0"/>
              <a:t> as a </a:t>
            </a:r>
            <a:r>
              <a:rPr lang="hr-HR" dirty="0" err="1" smtClean="0"/>
              <a:t>famous</a:t>
            </a:r>
            <a:r>
              <a:rPr lang="hr-HR" dirty="0" smtClean="0"/>
              <a:t> </a:t>
            </a:r>
            <a:r>
              <a:rPr lang="hr-HR" dirty="0" err="1" smtClean="0"/>
              <a:t>playwright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London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Stratford</a:t>
            </a:r>
            <a:r>
              <a:rPr lang="hr-HR" dirty="0" smtClean="0"/>
              <a:t> he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businessman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property</a:t>
            </a:r>
            <a:r>
              <a:rPr lang="hr-HR" dirty="0" smtClean="0"/>
              <a:t> </a:t>
            </a:r>
            <a:r>
              <a:rPr lang="hr-HR" dirty="0" err="1" smtClean="0"/>
              <a:t>owner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Rounded MT Bold" panose="020F0704030504030204" pitchFamily="34" charset="0"/>
              </a:rPr>
              <a:t>INTERESTING FACTS</a:t>
            </a:r>
            <a:endParaRPr lang="hr-HR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1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1C386A"/>
            </a:gs>
            <a:gs pos="0">
              <a:srgbClr val="325EAC"/>
            </a:gs>
            <a:gs pos="100000">
              <a:schemeClr val="bg1"/>
            </a:gs>
            <a:gs pos="0">
              <a:srgbClr val="5E85C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hakespeare.mit.edu/shak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3960440" cy="503083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763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492896"/>
            <a:ext cx="7704856" cy="3762072"/>
          </a:xfrm>
        </p:spPr>
        <p:txBody>
          <a:bodyPr>
            <a:normAutofit/>
          </a:bodyPr>
          <a:lstStyle/>
          <a:p>
            <a:r>
              <a:rPr lang="hr-HR" dirty="0" smtClean="0"/>
              <a:t>He is </a:t>
            </a:r>
            <a:r>
              <a:rPr lang="hr-HR" dirty="0" err="1" smtClean="0"/>
              <a:t>often</a:t>
            </a:r>
            <a:r>
              <a:rPr lang="hr-HR" dirty="0" smtClean="0"/>
              <a:t> </a:t>
            </a:r>
            <a:r>
              <a:rPr lang="hr-HR" dirty="0" err="1" smtClean="0"/>
              <a:t>called</a:t>
            </a:r>
            <a:r>
              <a:rPr lang="hr-HR" dirty="0" smtClean="0"/>
              <a:t> ”Bard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Avon</a:t>
            </a:r>
            <a:r>
              <a:rPr lang="hr-HR" dirty="0" smtClean="0"/>
              <a:t>”</a:t>
            </a:r>
          </a:p>
          <a:p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few</a:t>
            </a:r>
            <a:r>
              <a:rPr lang="hr-HR" dirty="0" smtClean="0"/>
              <a:t> </a:t>
            </a:r>
            <a:r>
              <a:rPr lang="hr-HR" dirty="0" err="1" smtClean="0"/>
              <a:t>orginal</a:t>
            </a:r>
            <a:r>
              <a:rPr lang="hr-HR" dirty="0" smtClean="0"/>
              <a:t> </a:t>
            </a:r>
            <a:r>
              <a:rPr lang="hr-HR" dirty="0" err="1" smtClean="0"/>
              <a:t>signatures</a:t>
            </a:r>
            <a:r>
              <a:rPr lang="hr-HR" dirty="0" smtClean="0"/>
              <a:t>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come</a:t>
            </a:r>
            <a:r>
              <a:rPr lang="hr-HR" dirty="0" smtClean="0"/>
              <a:t> to </a:t>
            </a:r>
            <a:r>
              <a:rPr lang="hr-HR" dirty="0" err="1" smtClean="0"/>
              <a:t>know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Shakespeare </a:t>
            </a:r>
            <a:r>
              <a:rPr lang="hr-HR" dirty="0" err="1" smtClean="0"/>
              <a:t>spelt</a:t>
            </a:r>
            <a:r>
              <a:rPr lang="hr-HR" dirty="0" smtClean="0"/>
              <a:t> </a:t>
            </a:r>
            <a:r>
              <a:rPr lang="hr-HR" dirty="0" err="1" smtClean="0"/>
              <a:t>his</a:t>
            </a:r>
            <a:r>
              <a:rPr lang="hr-HR" dirty="0" smtClean="0"/>
              <a:t> </a:t>
            </a:r>
            <a:r>
              <a:rPr lang="hr-HR" dirty="0" err="1" smtClean="0"/>
              <a:t>name</a:t>
            </a:r>
            <a:r>
              <a:rPr lang="hr-HR" dirty="0" smtClean="0"/>
              <a:t>: </a:t>
            </a:r>
          </a:p>
          <a:p>
            <a:pPr marL="514350" indent="-514350">
              <a:buSzPct val="93000"/>
              <a:buFont typeface="+mj-lt"/>
              <a:buAutoNum type="arabicParenR"/>
            </a:pPr>
            <a:r>
              <a:rPr lang="hr-HR" dirty="0" err="1" smtClean="0"/>
              <a:t>Willm</a:t>
            </a:r>
            <a:r>
              <a:rPr lang="hr-HR" dirty="0" smtClean="0"/>
              <a:t> </a:t>
            </a:r>
            <a:r>
              <a:rPr lang="hr-HR" dirty="0" err="1" smtClean="0"/>
              <a:t>Shaksp</a:t>
            </a:r>
            <a:endParaRPr lang="hr-HR" dirty="0" smtClean="0"/>
          </a:p>
          <a:p>
            <a:pPr marL="514350" indent="-514350">
              <a:buSzPct val="93000"/>
              <a:buFont typeface="+mj-lt"/>
              <a:buAutoNum type="arabicParenR"/>
            </a:pPr>
            <a:r>
              <a:rPr lang="hr-HR" dirty="0" err="1" smtClean="0"/>
              <a:t>William</a:t>
            </a:r>
            <a:r>
              <a:rPr lang="hr-HR" dirty="0" smtClean="0"/>
              <a:t> </a:t>
            </a:r>
            <a:r>
              <a:rPr lang="hr-HR" dirty="0" err="1" smtClean="0"/>
              <a:t>Shakespe</a:t>
            </a:r>
            <a:endParaRPr lang="hr-HR" dirty="0" smtClean="0"/>
          </a:p>
          <a:p>
            <a:pPr marL="514350" indent="-514350">
              <a:buSzPct val="93000"/>
              <a:buFont typeface="+mj-lt"/>
              <a:buAutoNum type="arabicParenR"/>
            </a:pPr>
            <a:r>
              <a:rPr lang="hr-HR" dirty="0" err="1" smtClean="0"/>
              <a:t>Wm</a:t>
            </a:r>
            <a:r>
              <a:rPr lang="hr-HR" dirty="0" smtClean="0"/>
              <a:t> </a:t>
            </a:r>
            <a:r>
              <a:rPr lang="hr-HR" dirty="0" err="1" smtClean="0"/>
              <a:t>Shakspe</a:t>
            </a:r>
            <a:endParaRPr lang="hr-HR" dirty="0" smtClean="0"/>
          </a:p>
          <a:p>
            <a:pPr marL="514350" indent="-514350">
              <a:buSzPct val="93000"/>
              <a:buFont typeface="+mj-lt"/>
              <a:buAutoNum type="arabicParenR"/>
            </a:pPr>
            <a:r>
              <a:rPr lang="hr-HR" dirty="0" err="1" smtClean="0"/>
              <a:t>William</a:t>
            </a:r>
            <a:r>
              <a:rPr lang="hr-HR" dirty="0" smtClean="0"/>
              <a:t> </a:t>
            </a:r>
            <a:r>
              <a:rPr lang="hr-HR" dirty="0" err="1" smtClean="0"/>
              <a:t>Shakspere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Rounded MT Bold" panose="020F0704030504030204" pitchFamily="34" charset="0"/>
              </a:rPr>
              <a:t>INTERESTING FACTS</a:t>
            </a:r>
            <a:endParaRPr lang="hr-HR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889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1C386A"/>
            </a:gs>
            <a:gs pos="0">
              <a:srgbClr val="325EAC"/>
            </a:gs>
            <a:gs pos="93000">
              <a:schemeClr val="bg1"/>
            </a:gs>
            <a:gs pos="0">
              <a:srgbClr val="5E85C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re are more than 80 variations recorded for the spelling of Shakespeare&amp;rsquo;s nam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703" y="548680"/>
            <a:ext cx="5184576" cy="577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447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348880"/>
            <a:ext cx="8280920" cy="4032448"/>
          </a:xfrm>
        </p:spPr>
        <p:txBody>
          <a:bodyPr/>
          <a:lstStyle/>
          <a:p>
            <a:r>
              <a:rPr lang="hr-HR" dirty="0" err="1" smtClean="0"/>
              <a:t>Between</a:t>
            </a:r>
            <a:r>
              <a:rPr lang="hr-HR" dirty="0" smtClean="0"/>
              <a:t> 1585 </a:t>
            </a:r>
            <a:r>
              <a:rPr lang="hr-HR" dirty="0" err="1" smtClean="0"/>
              <a:t>and</a:t>
            </a:r>
            <a:r>
              <a:rPr lang="hr-HR" dirty="0" smtClean="0"/>
              <a:t> 1592 </a:t>
            </a:r>
            <a:r>
              <a:rPr lang="hr-HR" dirty="0" err="1" smtClean="0"/>
              <a:t>nobody</a:t>
            </a:r>
            <a:r>
              <a:rPr lang="hr-HR" dirty="0" smtClean="0"/>
              <a:t> </a:t>
            </a:r>
            <a:r>
              <a:rPr lang="hr-HR" dirty="0" err="1" smtClean="0"/>
              <a:t>knows</a:t>
            </a:r>
            <a:r>
              <a:rPr lang="hr-HR" dirty="0" smtClean="0"/>
              <a:t> </a:t>
            </a:r>
            <a:r>
              <a:rPr lang="hr-HR" dirty="0" err="1" smtClean="0"/>
              <a:t>where</a:t>
            </a:r>
            <a:r>
              <a:rPr lang="hr-HR" dirty="0" smtClean="0"/>
              <a:t> he </a:t>
            </a:r>
            <a:r>
              <a:rPr lang="hr-HR" dirty="0" err="1" smtClean="0"/>
              <a:t>was</a:t>
            </a:r>
            <a:r>
              <a:rPr lang="hr-HR" dirty="0" smtClean="0"/>
              <a:t> or </a:t>
            </a:r>
            <a:r>
              <a:rPr lang="hr-HR" dirty="0" err="1" smtClean="0"/>
              <a:t>what</a:t>
            </a:r>
            <a:r>
              <a:rPr lang="hr-HR" dirty="0" smtClean="0"/>
              <a:t> he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up</a:t>
            </a:r>
            <a:r>
              <a:rPr lang="hr-HR" dirty="0" smtClean="0"/>
              <a:t> to. </a:t>
            </a:r>
            <a:r>
              <a:rPr lang="hr-HR" dirty="0" err="1" smtClean="0"/>
              <a:t>These</a:t>
            </a:r>
            <a:r>
              <a:rPr lang="hr-HR" dirty="0" smtClean="0"/>
              <a:t> are </a:t>
            </a:r>
            <a:r>
              <a:rPr lang="hr-HR" dirty="0" err="1" smtClean="0"/>
              <a:t>known</a:t>
            </a:r>
            <a:r>
              <a:rPr lang="hr-HR" dirty="0" smtClean="0"/>
              <a:t> as </a:t>
            </a:r>
            <a:r>
              <a:rPr lang="hr-HR" dirty="0" err="1" smtClean="0"/>
              <a:t>his</a:t>
            </a:r>
            <a:r>
              <a:rPr lang="hr-HR" dirty="0" smtClean="0"/>
              <a:t> </a:t>
            </a:r>
            <a:r>
              <a:rPr lang="hr-HR" b="1" dirty="0" smtClean="0"/>
              <a:t>”</a:t>
            </a:r>
            <a:r>
              <a:rPr lang="hr-HR" b="1" dirty="0" err="1" smtClean="0"/>
              <a:t>lost</a:t>
            </a:r>
            <a:r>
              <a:rPr lang="hr-HR" b="1" dirty="0" smtClean="0"/>
              <a:t> </a:t>
            </a:r>
            <a:r>
              <a:rPr lang="hr-HR" b="1" dirty="0" err="1" smtClean="0"/>
              <a:t>years</a:t>
            </a:r>
            <a:r>
              <a:rPr lang="hr-HR" b="1" dirty="0" smtClean="0"/>
              <a:t>”</a:t>
            </a:r>
          </a:p>
          <a:p>
            <a:r>
              <a:rPr lang="hr-HR" dirty="0" smtClean="0"/>
              <a:t>He </a:t>
            </a:r>
            <a:r>
              <a:rPr lang="hr-HR" dirty="0" err="1" smtClean="0"/>
              <a:t>has</a:t>
            </a:r>
            <a:r>
              <a:rPr lang="hr-HR" dirty="0" smtClean="0"/>
              <a:t> </a:t>
            </a:r>
            <a:r>
              <a:rPr lang="hr-HR" dirty="0" err="1" smtClean="0"/>
              <a:t>lived</a:t>
            </a:r>
            <a:r>
              <a:rPr lang="hr-HR" dirty="0" smtClean="0"/>
              <a:t> </a:t>
            </a:r>
            <a:r>
              <a:rPr lang="hr-HR" dirty="0" err="1" smtClean="0"/>
              <a:t>through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/>
              <a:t>B</a:t>
            </a:r>
            <a:r>
              <a:rPr lang="hr-HR" dirty="0" err="1" smtClean="0"/>
              <a:t>lack</a:t>
            </a:r>
            <a:r>
              <a:rPr lang="hr-HR" dirty="0" smtClean="0"/>
              <a:t> </a:t>
            </a:r>
            <a:r>
              <a:rPr lang="hr-HR" dirty="0" err="1" smtClean="0"/>
              <a:t>Death</a:t>
            </a:r>
            <a:r>
              <a:rPr lang="hr-HR" dirty="0" smtClean="0"/>
              <a:t>-</a:t>
            </a:r>
            <a:r>
              <a:rPr lang="hr-HR" dirty="0" err="1" smtClean="0"/>
              <a:t>epidemic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plague</a:t>
            </a:r>
            <a:endParaRPr lang="hr-HR" dirty="0" smtClean="0"/>
          </a:p>
          <a:p>
            <a:r>
              <a:rPr lang="hr-HR" dirty="0" smtClean="0"/>
              <a:t>Shakespeare </a:t>
            </a:r>
            <a:r>
              <a:rPr lang="hr-HR" dirty="0" err="1" smtClean="0"/>
              <a:t>died</a:t>
            </a:r>
            <a:r>
              <a:rPr lang="hr-HR" dirty="0" smtClean="0"/>
              <a:t> a </a:t>
            </a:r>
            <a:r>
              <a:rPr lang="hr-HR" dirty="0" err="1" smtClean="0"/>
              <a:t>wealthy</a:t>
            </a:r>
            <a:r>
              <a:rPr lang="hr-HR" dirty="0" smtClean="0"/>
              <a:t> </a:t>
            </a:r>
            <a:r>
              <a:rPr lang="hr-HR" dirty="0" err="1" smtClean="0"/>
              <a:t>man</a:t>
            </a:r>
            <a:r>
              <a:rPr lang="hr-HR" dirty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left</a:t>
            </a:r>
            <a:r>
              <a:rPr lang="hr-HR" dirty="0" smtClean="0"/>
              <a:t> </a:t>
            </a:r>
            <a:r>
              <a:rPr lang="hr-HR" dirty="0" err="1" smtClean="0"/>
              <a:t>his</a:t>
            </a:r>
            <a:r>
              <a:rPr lang="hr-HR" dirty="0" smtClean="0"/>
              <a:t> </a:t>
            </a:r>
            <a:r>
              <a:rPr lang="hr-HR" dirty="0" err="1" smtClean="0"/>
              <a:t>entire</a:t>
            </a:r>
            <a:r>
              <a:rPr lang="hr-HR" dirty="0" smtClean="0"/>
              <a:t> </a:t>
            </a:r>
            <a:r>
              <a:rPr lang="hr-HR" dirty="0" err="1" smtClean="0"/>
              <a:t>property</a:t>
            </a:r>
            <a:r>
              <a:rPr lang="hr-HR" dirty="0" smtClean="0"/>
              <a:t> to </a:t>
            </a:r>
            <a:r>
              <a:rPr lang="hr-HR" dirty="0" err="1" smtClean="0"/>
              <a:t>his</a:t>
            </a:r>
            <a:r>
              <a:rPr lang="hr-HR" dirty="0" smtClean="0"/>
              <a:t> </a:t>
            </a:r>
            <a:r>
              <a:rPr lang="hr-HR" dirty="0" err="1" smtClean="0"/>
              <a:t>daughter</a:t>
            </a:r>
            <a:r>
              <a:rPr lang="hr-HR" dirty="0" smtClean="0"/>
              <a:t>, </a:t>
            </a:r>
            <a:r>
              <a:rPr lang="hr-HR" dirty="0" err="1" smtClean="0"/>
              <a:t>Susanna</a:t>
            </a:r>
            <a:endParaRPr lang="hr-HR" dirty="0" smtClean="0"/>
          </a:p>
          <a:p>
            <a:r>
              <a:rPr lang="hr-HR" dirty="0" err="1" smtClean="0"/>
              <a:t>His</a:t>
            </a:r>
            <a:r>
              <a:rPr lang="hr-HR" dirty="0" smtClean="0"/>
              <a:t> </a:t>
            </a:r>
            <a:r>
              <a:rPr lang="hr-HR" dirty="0" err="1" smtClean="0"/>
              <a:t>wife</a:t>
            </a:r>
            <a:r>
              <a:rPr lang="hr-HR" dirty="0" smtClean="0"/>
              <a:t> </a:t>
            </a:r>
            <a:r>
              <a:rPr lang="hr-HR" dirty="0" err="1" smtClean="0"/>
              <a:t>Anne</a:t>
            </a:r>
            <a:r>
              <a:rPr lang="hr-HR" dirty="0" smtClean="0"/>
              <a:t> </a:t>
            </a:r>
            <a:r>
              <a:rPr lang="hr-HR" dirty="0" err="1" smtClean="0"/>
              <a:t>got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second</a:t>
            </a:r>
            <a:r>
              <a:rPr lang="hr-HR" dirty="0" smtClean="0"/>
              <a:t> </a:t>
            </a:r>
            <a:r>
              <a:rPr lang="hr-HR" dirty="0" err="1" smtClean="0"/>
              <a:t>best</a:t>
            </a:r>
            <a:r>
              <a:rPr lang="hr-HR" dirty="0" smtClean="0"/>
              <a:t> bed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his</a:t>
            </a:r>
            <a:r>
              <a:rPr lang="hr-HR" dirty="0" smtClean="0"/>
              <a:t> </a:t>
            </a:r>
            <a:r>
              <a:rPr lang="hr-HR" dirty="0" err="1" smtClean="0"/>
              <a:t>home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ial Rounded MT Bold" panose="020F0704030504030204" pitchFamily="34" charset="0"/>
              </a:rPr>
              <a:t>INTERESTING FACTS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5126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434513"/>
            <a:ext cx="8280920" cy="4392488"/>
          </a:xfrm>
        </p:spPr>
        <p:txBody>
          <a:bodyPr/>
          <a:lstStyle/>
          <a:p>
            <a:r>
              <a:rPr lang="hr-HR" dirty="0" smtClean="0"/>
              <a:t>Suicide </a:t>
            </a:r>
            <a:r>
              <a:rPr lang="hr-HR" dirty="0" err="1" smtClean="0"/>
              <a:t>deaths</a:t>
            </a:r>
            <a:r>
              <a:rPr lang="hr-HR" dirty="0" smtClean="0"/>
              <a:t> </a:t>
            </a:r>
            <a:r>
              <a:rPr lang="hr-HR" dirty="0" err="1" smtClean="0"/>
              <a:t>occurred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Shakespeare </a:t>
            </a:r>
            <a:r>
              <a:rPr lang="hr-HR" dirty="0" err="1" smtClean="0"/>
              <a:t>plays</a:t>
            </a:r>
            <a:r>
              <a:rPr lang="hr-HR" dirty="0" smtClean="0"/>
              <a:t> </a:t>
            </a:r>
            <a:r>
              <a:rPr lang="hr-HR" dirty="0" err="1" smtClean="0"/>
              <a:t>an</a:t>
            </a:r>
            <a:r>
              <a:rPr lang="hr-HR" dirty="0" smtClean="0"/>
              <a:t> </a:t>
            </a:r>
            <a:r>
              <a:rPr lang="hr-HR" dirty="0" err="1" smtClean="0"/>
              <a:t>unlucky</a:t>
            </a:r>
            <a:r>
              <a:rPr lang="hr-HR" dirty="0" smtClean="0"/>
              <a:t> 13 </a:t>
            </a:r>
            <a:r>
              <a:rPr lang="hr-HR" dirty="0" err="1" smtClean="0"/>
              <a:t>times</a:t>
            </a:r>
            <a:endParaRPr lang="hr-HR" dirty="0" smtClean="0"/>
          </a:p>
          <a:p>
            <a:r>
              <a:rPr lang="hr-HR" dirty="0" smtClean="0"/>
              <a:t>He </a:t>
            </a:r>
            <a:r>
              <a:rPr lang="hr-HR" dirty="0" err="1" smtClean="0"/>
              <a:t>never</a:t>
            </a:r>
            <a:r>
              <a:rPr lang="hr-HR" dirty="0" smtClean="0"/>
              <a:t> </a:t>
            </a:r>
            <a:r>
              <a:rPr lang="hr-HR" dirty="0" err="1" smtClean="0"/>
              <a:t>published</a:t>
            </a:r>
            <a:r>
              <a:rPr lang="hr-HR" dirty="0" smtClean="0"/>
              <a:t> </a:t>
            </a:r>
            <a:r>
              <a:rPr lang="hr-HR" dirty="0" err="1" smtClean="0"/>
              <a:t>any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his</a:t>
            </a:r>
            <a:r>
              <a:rPr lang="hr-HR" dirty="0" smtClean="0"/>
              <a:t> </a:t>
            </a:r>
            <a:r>
              <a:rPr lang="hr-HR" dirty="0" err="1" smtClean="0"/>
              <a:t>plays</a:t>
            </a:r>
            <a:r>
              <a:rPr lang="hr-HR" dirty="0" smtClean="0"/>
              <a:t> </a:t>
            </a:r>
          </a:p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women</a:t>
            </a:r>
            <a:r>
              <a:rPr lang="hr-HR" dirty="0" smtClean="0"/>
              <a:t>’s </a:t>
            </a:r>
            <a:r>
              <a:rPr lang="hr-HR" dirty="0" err="1" smtClean="0"/>
              <a:t>roles</a:t>
            </a:r>
            <a:r>
              <a:rPr lang="hr-HR" dirty="0" smtClean="0"/>
              <a:t> </a:t>
            </a:r>
            <a:r>
              <a:rPr lang="hr-HR" dirty="0" err="1" smtClean="0"/>
              <a:t>were</a:t>
            </a:r>
            <a:r>
              <a:rPr lang="hr-HR" dirty="0" smtClean="0"/>
              <a:t> </a:t>
            </a:r>
            <a:r>
              <a:rPr lang="hr-HR" dirty="0" err="1" smtClean="0"/>
              <a:t>performed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/>
              <a:t>y</a:t>
            </a:r>
            <a:r>
              <a:rPr lang="hr-HR" dirty="0" err="1" smtClean="0"/>
              <a:t>oung</a:t>
            </a:r>
            <a:r>
              <a:rPr lang="hr-HR" dirty="0" smtClean="0"/>
              <a:t> </a:t>
            </a:r>
            <a:r>
              <a:rPr lang="hr-HR" dirty="0" err="1" smtClean="0"/>
              <a:t>men</a:t>
            </a:r>
            <a:endParaRPr lang="hr-HR" dirty="0" smtClean="0"/>
          </a:p>
          <a:p>
            <a:r>
              <a:rPr lang="hr-HR" dirty="0" smtClean="0"/>
              <a:t>He </a:t>
            </a:r>
            <a:r>
              <a:rPr lang="hr-HR" dirty="0" err="1" smtClean="0"/>
              <a:t>wrote</a:t>
            </a:r>
            <a:r>
              <a:rPr lang="hr-HR" dirty="0" smtClean="0"/>
              <a:t> </a:t>
            </a:r>
            <a:r>
              <a:rPr lang="hr-HR" dirty="0" err="1" smtClean="0"/>
              <a:t>around</a:t>
            </a:r>
            <a:r>
              <a:rPr lang="hr-HR" dirty="0" smtClean="0"/>
              <a:t> 37 </a:t>
            </a:r>
            <a:r>
              <a:rPr lang="hr-HR" dirty="0" err="1" smtClean="0"/>
              <a:t>plays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his</a:t>
            </a:r>
            <a:r>
              <a:rPr lang="hr-HR" dirty="0" smtClean="0"/>
              <a:t> </a:t>
            </a:r>
            <a:r>
              <a:rPr lang="hr-HR" dirty="0" err="1" smtClean="0"/>
              <a:t>lifetime</a:t>
            </a:r>
            <a:r>
              <a:rPr lang="hr-HR" dirty="0" smtClean="0"/>
              <a:t>, at </a:t>
            </a:r>
            <a:r>
              <a:rPr lang="hr-HR" dirty="0" err="1" smtClean="0"/>
              <a:t>least</a:t>
            </a:r>
            <a:r>
              <a:rPr lang="hr-HR" dirty="0" smtClean="0"/>
              <a:t> </a:t>
            </a:r>
            <a:r>
              <a:rPr lang="hr-HR" dirty="0" err="1" smtClean="0"/>
              <a:t>two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his</a:t>
            </a:r>
            <a:r>
              <a:rPr lang="hr-HR" dirty="0" smtClean="0"/>
              <a:t> </a:t>
            </a:r>
            <a:r>
              <a:rPr lang="hr-HR" dirty="0" err="1" smtClean="0"/>
              <a:t>plays</a:t>
            </a:r>
            <a:r>
              <a:rPr lang="hr-HR" dirty="0" smtClean="0"/>
              <a:t> </a:t>
            </a:r>
            <a:r>
              <a:rPr lang="hr-HR" dirty="0" err="1" smtClean="0"/>
              <a:t>were</a:t>
            </a:r>
            <a:r>
              <a:rPr lang="hr-HR" dirty="0" smtClean="0"/>
              <a:t> </a:t>
            </a:r>
            <a:r>
              <a:rPr lang="hr-HR" dirty="0" err="1" smtClean="0"/>
              <a:t>lost</a:t>
            </a:r>
            <a:endParaRPr lang="hr-HR" dirty="0" smtClean="0"/>
          </a:p>
          <a:p>
            <a:r>
              <a:rPr lang="hr-HR" dirty="0" smtClean="0"/>
              <a:t>No </a:t>
            </a:r>
            <a:r>
              <a:rPr lang="hr-HR" dirty="0" err="1" smtClean="0"/>
              <a:t>portraits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Shakespeare </a:t>
            </a:r>
            <a:r>
              <a:rPr lang="hr-HR" dirty="0" err="1" smtClean="0"/>
              <a:t>were</a:t>
            </a:r>
            <a:r>
              <a:rPr lang="hr-HR" dirty="0" smtClean="0"/>
              <a:t> </a:t>
            </a:r>
            <a:r>
              <a:rPr lang="hr-HR" dirty="0" err="1" smtClean="0"/>
              <a:t>painted</a:t>
            </a:r>
            <a:r>
              <a:rPr lang="hr-HR" dirty="0" smtClean="0"/>
              <a:t> </a:t>
            </a:r>
            <a:r>
              <a:rPr lang="hr-HR" dirty="0" err="1" smtClean="0"/>
              <a:t>during</a:t>
            </a:r>
            <a:r>
              <a:rPr lang="hr-HR" dirty="0" smtClean="0"/>
              <a:t> </a:t>
            </a:r>
            <a:r>
              <a:rPr lang="hr-HR" dirty="0" err="1" smtClean="0"/>
              <a:t>his</a:t>
            </a:r>
            <a:r>
              <a:rPr lang="hr-HR" dirty="0" smtClean="0"/>
              <a:t> </a:t>
            </a:r>
            <a:r>
              <a:rPr lang="hr-HR" dirty="0" err="1" smtClean="0"/>
              <a:t>lifetime</a:t>
            </a:r>
            <a:r>
              <a:rPr lang="hr-HR" dirty="0" smtClean="0"/>
              <a:t>, </a:t>
            </a:r>
            <a:r>
              <a:rPr lang="hr-HR" dirty="0" err="1" smtClean="0"/>
              <a:t>there</a:t>
            </a:r>
            <a:r>
              <a:rPr lang="hr-HR" dirty="0" smtClean="0"/>
              <a:t> are </a:t>
            </a:r>
            <a:r>
              <a:rPr lang="hr-HR" dirty="0" err="1" smtClean="0"/>
              <a:t>only</a:t>
            </a:r>
            <a:r>
              <a:rPr lang="hr-HR" dirty="0" smtClean="0"/>
              <a:t> </a:t>
            </a:r>
            <a:r>
              <a:rPr lang="hr-HR" dirty="0" err="1" smtClean="0"/>
              <a:t>two</a:t>
            </a:r>
            <a:r>
              <a:rPr lang="hr-HR" dirty="0" smtClean="0"/>
              <a:t> </a:t>
            </a:r>
            <a:r>
              <a:rPr lang="hr-HR" dirty="0" err="1" smtClean="0"/>
              <a:t>authentic</a:t>
            </a:r>
            <a:r>
              <a:rPr lang="hr-HR" dirty="0" smtClean="0"/>
              <a:t> </a:t>
            </a:r>
            <a:r>
              <a:rPr lang="hr-HR" dirty="0" err="1" smtClean="0"/>
              <a:t>portraits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ial Rounded MT Bold" panose="020F0704030504030204" pitchFamily="34" charset="0"/>
              </a:rPr>
              <a:t>INTERESTING FACTS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48022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1C386A"/>
            </a:gs>
            <a:gs pos="0">
              <a:srgbClr val="325EAC"/>
            </a:gs>
            <a:gs pos="100000">
              <a:schemeClr val="bg1"/>
            </a:gs>
            <a:gs pos="0">
              <a:srgbClr val="5E85C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nevni-list.ba/web1/wp-content/uploads/2014/12/ministar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91" y="1053019"/>
            <a:ext cx="835292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482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420888"/>
            <a:ext cx="8352928" cy="4104456"/>
          </a:xfrm>
        </p:spPr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moons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Uranus</a:t>
            </a:r>
            <a:r>
              <a:rPr lang="hr-HR" dirty="0" smtClean="0"/>
              <a:t> </a:t>
            </a:r>
            <a:r>
              <a:rPr lang="hr-HR" dirty="0" err="1" smtClean="0"/>
              <a:t>were</a:t>
            </a:r>
            <a:r>
              <a:rPr lang="hr-HR" dirty="0" smtClean="0"/>
              <a:t> </a:t>
            </a:r>
            <a:r>
              <a:rPr lang="hr-HR" dirty="0" err="1" smtClean="0"/>
              <a:t>named</a:t>
            </a:r>
            <a:r>
              <a:rPr lang="hr-HR" dirty="0" smtClean="0"/>
              <a:t> </a:t>
            </a:r>
            <a:r>
              <a:rPr lang="hr-HR" dirty="0" err="1" smtClean="0"/>
              <a:t>after</a:t>
            </a:r>
            <a:r>
              <a:rPr lang="hr-HR" dirty="0" smtClean="0"/>
              <a:t> </a:t>
            </a:r>
            <a:r>
              <a:rPr lang="hr-HR" dirty="0" err="1" smtClean="0"/>
              <a:t>characters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Sakespeare</a:t>
            </a:r>
            <a:r>
              <a:rPr lang="hr-HR" dirty="0" smtClean="0"/>
              <a:t>’s </a:t>
            </a:r>
            <a:r>
              <a:rPr lang="hr-HR" dirty="0" err="1" smtClean="0"/>
              <a:t>plays</a:t>
            </a:r>
            <a:r>
              <a:rPr lang="hr-HR" dirty="0" smtClean="0"/>
              <a:t> but </a:t>
            </a:r>
            <a:r>
              <a:rPr lang="hr-HR" dirty="0" err="1" smtClean="0"/>
              <a:t>not</a:t>
            </a:r>
            <a:r>
              <a:rPr lang="hr-HR" dirty="0" smtClean="0"/>
              <a:t> </a:t>
            </a:r>
            <a:r>
              <a:rPr lang="hr-HR" dirty="0" err="1" smtClean="0"/>
              <a:t>even</a:t>
            </a:r>
            <a:r>
              <a:rPr lang="hr-HR" dirty="0" smtClean="0"/>
              <a:t> a star </a:t>
            </a:r>
            <a:r>
              <a:rPr lang="hr-HR" dirty="0" err="1" smtClean="0"/>
              <a:t>has</a:t>
            </a:r>
            <a:r>
              <a:rPr lang="hr-HR" dirty="0" smtClean="0"/>
              <a:t> </a:t>
            </a:r>
            <a:r>
              <a:rPr lang="hr-HR" dirty="0" err="1" smtClean="0"/>
              <a:t>been</a:t>
            </a:r>
            <a:r>
              <a:rPr lang="hr-HR" dirty="0" smtClean="0"/>
              <a:t> </a:t>
            </a:r>
            <a:r>
              <a:rPr lang="hr-HR" dirty="0" err="1" smtClean="0"/>
              <a:t>named</a:t>
            </a:r>
            <a:r>
              <a:rPr lang="hr-HR" dirty="0" smtClean="0"/>
              <a:t> </a:t>
            </a:r>
            <a:r>
              <a:rPr lang="hr-HR" dirty="0" err="1" smtClean="0"/>
              <a:t>after</a:t>
            </a:r>
            <a:r>
              <a:rPr lang="hr-HR" dirty="0" smtClean="0"/>
              <a:t> </a:t>
            </a:r>
            <a:r>
              <a:rPr lang="hr-HR" dirty="0" err="1" smtClean="0"/>
              <a:t>writer</a:t>
            </a:r>
            <a:r>
              <a:rPr lang="hr-HR" dirty="0" smtClean="0"/>
              <a:t> </a:t>
            </a:r>
            <a:r>
              <a:rPr lang="hr-HR" dirty="0" err="1" smtClean="0"/>
              <a:t>himself</a:t>
            </a:r>
            <a:endParaRPr lang="hr-HR" dirty="0" smtClean="0"/>
          </a:p>
          <a:p>
            <a:r>
              <a:rPr lang="hr-HR" dirty="0" err="1" smtClean="0"/>
              <a:t>Plays</a:t>
            </a:r>
            <a:r>
              <a:rPr lang="hr-HR" dirty="0" smtClean="0"/>
              <a:t> </a:t>
            </a:r>
            <a:r>
              <a:rPr lang="hr-HR" dirty="0" err="1" smtClean="0"/>
              <a:t>were</a:t>
            </a:r>
            <a:r>
              <a:rPr lang="hr-HR" dirty="0" smtClean="0"/>
              <a:t> </a:t>
            </a:r>
            <a:r>
              <a:rPr lang="hr-HR" dirty="0" err="1" smtClean="0"/>
              <a:t>performed</a:t>
            </a:r>
            <a:r>
              <a:rPr lang="hr-HR" dirty="0" smtClean="0"/>
              <a:t> </a:t>
            </a:r>
            <a:r>
              <a:rPr lang="hr-HR" dirty="0" err="1" smtClean="0"/>
              <a:t>only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afternoon</a:t>
            </a:r>
            <a:r>
              <a:rPr lang="hr-HR" dirty="0" smtClean="0"/>
              <a:t>,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daylight</a:t>
            </a:r>
            <a:endParaRPr lang="hr-HR" dirty="0" smtClean="0"/>
          </a:p>
          <a:p>
            <a:r>
              <a:rPr lang="hr-HR" dirty="0" err="1" smtClean="0"/>
              <a:t>His</a:t>
            </a:r>
            <a:r>
              <a:rPr lang="hr-HR" dirty="0" smtClean="0"/>
              <a:t> </a:t>
            </a:r>
            <a:r>
              <a:rPr lang="hr-HR" dirty="0" err="1" smtClean="0"/>
              <a:t>exact</a:t>
            </a:r>
            <a:r>
              <a:rPr lang="hr-HR" dirty="0" smtClean="0"/>
              <a:t> </a:t>
            </a:r>
            <a:r>
              <a:rPr lang="hr-HR" dirty="0" err="1" smtClean="0"/>
              <a:t>birthdate</a:t>
            </a:r>
            <a:r>
              <a:rPr lang="hr-HR" dirty="0" smtClean="0"/>
              <a:t> is </a:t>
            </a:r>
            <a:r>
              <a:rPr lang="hr-HR" dirty="0" err="1" smtClean="0"/>
              <a:t>unknown</a:t>
            </a:r>
            <a:r>
              <a:rPr lang="hr-HR" dirty="0" smtClean="0"/>
              <a:t> </a:t>
            </a:r>
          </a:p>
          <a:p>
            <a:r>
              <a:rPr lang="hr-HR" dirty="0" smtClean="0"/>
              <a:t>He </a:t>
            </a:r>
            <a:r>
              <a:rPr lang="hr-HR" dirty="0" err="1" smtClean="0"/>
              <a:t>didn</a:t>
            </a:r>
            <a:r>
              <a:rPr lang="hr-HR" dirty="0" smtClean="0"/>
              <a:t>’t </a:t>
            </a:r>
            <a:r>
              <a:rPr lang="hr-HR" dirty="0" err="1" smtClean="0"/>
              <a:t>go</a:t>
            </a:r>
            <a:r>
              <a:rPr lang="hr-HR" dirty="0" smtClean="0"/>
              <a:t> to </a:t>
            </a:r>
            <a:r>
              <a:rPr lang="hr-HR" dirty="0" err="1" smtClean="0"/>
              <a:t>college</a:t>
            </a:r>
            <a:r>
              <a:rPr lang="hr-HR" dirty="0" smtClean="0"/>
              <a:t> </a:t>
            </a:r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ial Rounded MT Bold" panose="020F0704030504030204" pitchFamily="34" charset="0"/>
              </a:rPr>
              <a:t>INTERESTING FACTS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2924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body knows Shakespeare&amp;rsquo;s true birthday. It&amp;rsquo;s celebrated on April 23 &amp;ndash; three days before his baptism, which was recorded on April 26, 1564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5953125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344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moons of Uranus are named after Shakespearean characte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408712" cy="544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464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5" y="2420888"/>
            <a:ext cx="3744416" cy="3666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400" dirty="0" smtClean="0"/>
              <a:t>IZRADILE: </a:t>
            </a:r>
          </a:p>
          <a:p>
            <a:pPr marL="0" indent="0">
              <a:buNone/>
            </a:pPr>
            <a:r>
              <a:rPr lang="hr-HR" sz="3600" dirty="0" smtClean="0"/>
              <a:t>Mihaela </a:t>
            </a:r>
            <a:r>
              <a:rPr lang="hr-HR" sz="3600" dirty="0" err="1" smtClean="0"/>
              <a:t>Sušec</a:t>
            </a:r>
            <a:r>
              <a:rPr lang="hr-HR" sz="3600" dirty="0" smtClean="0"/>
              <a:t> i Elena </a:t>
            </a:r>
            <a:r>
              <a:rPr lang="hr-HR" sz="3600" dirty="0" err="1" smtClean="0"/>
              <a:t>Banovec</a:t>
            </a:r>
            <a:endParaRPr lang="hr-HR" sz="3600" dirty="0" smtClean="0"/>
          </a:p>
          <a:p>
            <a:pPr marL="0" indent="0">
              <a:buNone/>
            </a:pPr>
            <a:r>
              <a:rPr lang="hr-HR" sz="3600" dirty="0" smtClean="0"/>
              <a:t>8.C</a:t>
            </a:r>
            <a:endParaRPr lang="hr-HR" sz="3600" dirty="0"/>
          </a:p>
        </p:txBody>
      </p:sp>
      <p:pic>
        <p:nvPicPr>
          <p:cNvPr id="5122" name="Picture 2" descr="C:\Users\Dubravka\AppData\Local\Microsoft\Windows\Temporary Internet Files\Content.IE5\HZ7I2LJN\smil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1834">
            <a:off x="5071700" y="2976642"/>
            <a:ext cx="2941278" cy="276089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321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509670"/>
            <a:ext cx="8352928" cy="4159690"/>
          </a:xfrm>
        </p:spPr>
        <p:txBody>
          <a:bodyPr/>
          <a:lstStyle/>
          <a:p>
            <a:r>
              <a:rPr lang="hr-HR" dirty="0"/>
              <a:t>Shakespeare </a:t>
            </a:r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English</a:t>
            </a:r>
            <a:r>
              <a:rPr lang="hr-HR" dirty="0"/>
              <a:t> </a:t>
            </a:r>
            <a:r>
              <a:rPr lang="hr-HR" dirty="0" smtClean="0"/>
              <a:t>poet, </a:t>
            </a:r>
            <a:r>
              <a:rPr lang="hr-HR" dirty="0" err="1" smtClean="0"/>
              <a:t>playwright</a:t>
            </a:r>
            <a:r>
              <a:rPr lang="hr-HR" dirty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actor</a:t>
            </a:r>
            <a:endParaRPr lang="hr-HR" dirty="0" smtClean="0"/>
          </a:p>
          <a:p>
            <a:r>
              <a:rPr lang="hr-HR" dirty="0" err="1" smtClean="0"/>
              <a:t>His</a:t>
            </a:r>
            <a:r>
              <a:rPr lang="hr-HR" dirty="0" smtClean="0"/>
              <a:t> </a:t>
            </a:r>
            <a:r>
              <a:rPr lang="hr-HR" dirty="0" err="1" smtClean="0"/>
              <a:t>works</a:t>
            </a:r>
            <a:r>
              <a:rPr lang="hr-HR" dirty="0" smtClean="0"/>
              <a:t> </a:t>
            </a:r>
            <a:r>
              <a:rPr lang="hr-HR" dirty="0" err="1" smtClean="0"/>
              <a:t>consist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smtClean="0"/>
              <a:t>37 </a:t>
            </a:r>
            <a:r>
              <a:rPr lang="hr-HR" dirty="0" err="1" smtClean="0"/>
              <a:t>plays</a:t>
            </a:r>
            <a:r>
              <a:rPr lang="hr-HR" dirty="0" smtClean="0"/>
              <a:t>, 154 </a:t>
            </a:r>
            <a:r>
              <a:rPr lang="hr-HR" dirty="0" err="1" smtClean="0"/>
              <a:t>sonnets</a:t>
            </a:r>
            <a:r>
              <a:rPr lang="hr-HR" dirty="0" smtClean="0"/>
              <a:t>, 2 </a:t>
            </a:r>
            <a:r>
              <a:rPr lang="hr-HR" dirty="0" err="1" smtClean="0"/>
              <a:t>long</a:t>
            </a:r>
            <a:r>
              <a:rPr lang="hr-HR" dirty="0" smtClean="0"/>
              <a:t> </a:t>
            </a:r>
            <a:r>
              <a:rPr lang="hr-HR" dirty="0" err="1" smtClean="0"/>
              <a:t>poems</a:t>
            </a:r>
            <a:endParaRPr lang="hr-HR" dirty="0"/>
          </a:p>
          <a:p>
            <a:r>
              <a:rPr lang="hr-HR" dirty="0" smtClean="0"/>
              <a:t>He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born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brought</a:t>
            </a:r>
            <a:r>
              <a:rPr lang="hr-HR" dirty="0" smtClean="0"/>
              <a:t> </a:t>
            </a:r>
            <a:r>
              <a:rPr lang="hr-HR" dirty="0" err="1" smtClean="0"/>
              <a:t>up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Stratford</a:t>
            </a:r>
            <a:r>
              <a:rPr lang="hr-HR" dirty="0" smtClean="0"/>
              <a:t>-</a:t>
            </a:r>
            <a:r>
              <a:rPr lang="hr-HR" dirty="0" err="1" smtClean="0"/>
              <a:t>upon</a:t>
            </a:r>
            <a:r>
              <a:rPr lang="hr-HR" dirty="0" smtClean="0"/>
              <a:t>-</a:t>
            </a:r>
            <a:r>
              <a:rPr lang="hr-HR" dirty="0" err="1" smtClean="0"/>
              <a:t>Avon</a:t>
            </a:r>
            <a:endParaRPr lang="hr-HR" dirty="0" smtClean="0"/>
          </a:p>
          <a:p>
            <a:r>
              <a:rPr lang="hr-HR" dirty="0" smtClean="0"/>
              <a:t>At </a:t>
            </a:r>
            <a:r>
              <a:rPr lang="hr-HR" dirty="0" err="1" smtClean="0"/>
              <a:t>the</a:t>
            </a:r>
            <a:r>
              <a:rPr lang="hr-HR" dirty="0" smtClean="0"/>
              <a:t> age </a:t>
            </a:r>
            <a:r>
              <a:rPr lang="hr-HR" dirty="0" err="1" smtClean="0"/>
              <a:t>of</a:t>
            </a:r>
            <a:r>
              <a:rPr lang="hr-HR" dirty="0" smtClean="0"/>
              <a:t> 18 he </a:t>
            </a:r>
            <a:r>
              <a:rPr lang="hr-HR" dirty="0" err="1" smtClean="0"/>
              <a:t>married</a:t>
            </a:r>
            <a:r>
              <a:rPr lang="hr-HR" dirty="0" smtClean="0"/>
              <a:t> </a:t>
            </a:r>
            <a:r>
              <a:rPr lang="hr-HR" dirty="0" err="1" smtClean="0"/>
              <a:t>Anne</a:t>
            </a:r>
            <a:r>
              <a:rPr lang="hr-HR" dirty="0" smtClean="0"/>
              <a:t> Hathaway</a:t>
            </a:r>
          </a:p>
          <a:p>
            <a:r>
              <a:rPr lang="hr-HR" dirty="0" err="1" smtClean="0"/>
              <a:t>They</a:t>
            </a:r>
            <a:r>
              <a:rPr lang="hr-HR" dirty="0" smtClean="0"/>
              <a:t> had 3 </a:t>
            </a:r>
            <a:r>
              <a:rPr lang="hr-HR" dirty="0" err="1" smtClean="0"/>
              <a:t>children</a:t>
            </a:r>
            <a:r>
              <a:rPr lang="hr-HR" dirty="0" smtClean="0"/>
              <a:t> </a:t>
            </a:r>
            <a:r>
              <a:rPr lang="hr-HR" dirty="0" err="1" smtClean="0"/>
              <a:t>Susanna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twins</a:t>
            </a:r>
            <a:r>
              <a:rPr lang="hr-HR" dirty="0" smtClean="0"/>
              <a:t> </a:t>
            </a:r>
            <a:r>
              <a:rPr lang="hr-HR" dirty="0" err="1" smtClean="0"/>
              <a:t>Hamnet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Judith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/>
          <a:lstStyle/>
          <a:p>
            <a:r>
              <a:rPr lang="hr-HR" dirty="0" smtClean="0">
                <a:latin typeface="Arial Rounded MT Bold" panose="020F0704030504030204" pitchFamily="34" charset="0"/>
              </a:rPr>
              <a:t>BIOGRAPHY</a:t>
            </a:r>
            <a:endParaRPr lang="hr-HR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967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tportal.hr/ResourceManager/GetImage.aspx?imgId=883321&amp;width=630&amp;shotId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350889" cy="4896544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977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492896"/>
            <a:ext cx="8280920" cy="4032448"/>
          </a:xfrm>
        </p:spPr>
        <p:txBody>
          <a:bodyPr>
            <a:normAutofit/>
          </a:bodyPr>
          <a:lstStyle/>
          <a:p>
            <a:r>
              <a:rPr lang="hr-HR" dirty="0" err="1" smtClean="0"/>
              <a:t>Between</a:t>
            </a:r>
            <a:r>
              <a:rPr lang="hr-HR" dirty="0" smtClean="0"/>
              <a:t> 1585 </a:t>
            </a:r>
            <a:r>
              <a:rPr lang="hr-HR" dirty="0" err="1" smtClean="0"/>
              <a:t>and</a:t>
            </a:r>
            <a:r>
              <a:rPr lang="hr-HR" dirty="0" smtClean="0"/>
              <a:t> 1592 he </a:t>
            </a:r>
            <a:r>
              <a:rPr lang="hr-HR" dirty="0" err="1" smtClean="0"/>
              <a:t>began</a:t>
            </a:r>
            <a:r>
              <a:rPr lang="hr-HR" dirty="0" smtClean="0"/>
              <a:t> </a:t>
            </a:r>
            <a:r>
              <a:rPr lang="hr-HR" dirty="0" err="1" smtClean="0"/>
              <a:t>his</a:t>
            </a:r>
            <a:r>
              <a:rPr lang="hr-HR" dirty="0" smtClean="0"/>
              <a:t> </a:t>
            </a:r>
            <a:r>
              <a:rPr lang="hr-HR" dirty="0" err="1" smtClean="0"/>
              <a:t>career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London </a:t>
            </a:r>
            <a:r>
              <a:rPr lang="hr-HR" dirty="0" smtClean="0"/>
              <a:t>as </a:t>
            </a:r>
            <a:r>
              <a:rPr lang="hr-HR" dirty="0" err="1" smtClean="0"/>
              <a:t>an</a:t>
            </a:r>
            <a:r>
              <a:rPr lang="hr-HR" dirty="0" smtClean="0"/>
              <a:t> </a:t>
            </a:r>
            <a:r>
              <a:rPr lang="hr-HR" dirty="0" err="1" smtClean="0"/>
              <a:t>actor</a:t>
            </a:r>
            <a:r>
              <a:rPr lang="hr-HR" dirty="0" smtClean="0"/>
              <a:t> </a:t>
            </a:r>
          </a:p>
          <a:p>
            <a:r>
              <a:rPr lang="hr-HR" dirty="0" err="1" smtClean="0"/>
              <a:t>His</a:t>
            </a:r>
            <a:r>
              <a:rPr lang="hr-HR" dirty="0" smtClean="0"/>
              <a:t> </a:t>
            </a:r>
            <a:r>
              <a:rPr lang="hr-HR" dirty="0" err="1" smtClean="0"/>
              <a:t>plays</a:t>
            </a:r>
            <a:r>
              <a:rPr lang="hr-HR" dirty="0" smtClean="0"/>
              <a:t> </a:t>
            </a:r>
            <a:r>
              <a:rPr lang="hr-HR" dirty="0" err="1" smtClean="0"/>
              <a:t>were</a:t>
            </a:r>
            <a:r>
              <a:rPr lang="hr-HR" dirty="0" smtClean="0"/>
              <a:t> </a:t>
            </a:r>
            <a:r>
              <a:rPr lang="hr-HR" dirty="0" err="1" smtClean="0"/>
              <a:t>comedies</a:t>
            </a:r>
            <a:r>
              <a:rPr lang="hr-HR" dirty="0"/>
              <a:t>,</a:t>
            </a:r>
            <a:r>
              <a:rPr lang="hr-HR" dirty="0" smtClean="0"/>
              <a:t> </a:t>
            </a:r>
            <a:r>
              <a:rPr lang="hr-HR" dirty="0" err="1" smtClean="0"/>
              <a:t>histories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tragedies</a:t>
            </a:r>
            <a:endParaRPr lang="hr-HR" dirty="0" smtClean="0"/>
          </a:p>
          <a:p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his</a:t>
            </a:r>
            <a:r>
              <a:rPr lang="hr-HR" dirty="0" smtClean="0"/>
              <a:t> </a:t>
            </a:r>
            <a:r>
              <a:rPr lang="hr-HR" dirty="0" err="1" smtClean="0"/>
              <a:t>last</a:t>
            </a:r>
            <a:r>
              <a:rPr lang="hr-HR" dirty="0" smtClean="0"/>
              <a:t> </a:t>
            </a:r>
            <a:r>
              <a:rPr lang="hr-HR" dirty="0" err="1" smtClean="0"/>
              <a:t>phase</a:t>
            </a:r>
            <a:r>
              <a:rPr lang="hr-HR" dirty="0" smtClean="0"/>
              <a:t> he </a:t>
            </a:r>
            <a:r>
              <a:rPr lang="hr-HR" dirty="0" err="1" smtClean="0"/>
              <a:t>wrote</a:t>
            </a:r>
            <a:r>
              <a:rPr lang="hr-HR" dirty="0" smtClean="0"/>
              <a:t> </a:t>
            </a:r>
            <a:r>
              <a:rPr lang="hr-HR" dirty="0" err="1" smtClean="0"/>
              <a:t>romances</a:t>
            </a:r>
            <a:r>
              <a:rPr lang="hr-HR" dirty="0" smtClean="0"/>
              <a:t> </a:t>
            </a:r>
          </a:p>
          <a:p>
            <a:r>
              <a:rPr lang="hr-HR" dirty="0" err="1"/>
              <a:t>In</a:t>
            </a:r>
            <a:r>
              <a:rPr lang="hr-HR" dirty="0"/>
              <a:t> 1599 a </a:t>
            </a:r>
            <a:r>
              <a:rPr lang="hr-HR" dirty="0" err="1"/>
              <a:t>partnership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members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company</a:t>
            </a:r>
            <a:r>
              <a:rPr lang="hr-HR" dirty="0"/>
              <a:t> </a:t>
            </a:r>
            <a:r>
              <a:rPr lang="hr-HR" dirty="0" err="1"/>
              <a:t>built</a:t>
            </a:r>
            <a:r>
              <a:rPr lang="hr-HR" dirty="0"/>
              <a:t> </a:t>
            </a:r>
            <a:r>
              <a:rPr lang="hr-HR" dirty="0" err="1"/>
              <a:t>their</a:t>
            </a:r>
            <a:r>
              <a:rPr lang="hr-HR" dirty="0"/>
              <a:t> own </a:t>
            </a:r>
            <a:r>
              <a:rPr lang="hr-HR" dirty="0" err="1"/>
              <a:t>theatre</a:t>
            </a:r>
            <a:r>
              <a:rPr lang="hr-HR" dirty="0"/>
              <a:t> on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River</a:t>
            </a:r>
            <a:r>
              <a:rPr lang="hr-HR" dirty="0"/>
              <a:t> </a:t>
            </a:r>
            <a:r>
              <a:rPr lang="hr-HR" dirty="0" err="1"/>
              <a:t>Thames</a:t>
            </a:r>
            <a:r>
              <a:rPr lang="hr-HR" dirty="0"/>
              <a:t> 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they</a:t>
            </a:r>
            <a:r>
              <a:rPr lang="hr-HR" dirty="0"/>
              <a:t> </a:t>
            </a:r>
            <a:r>
              <a:rPr lang="hr-HR" dirty="0" err="1"/>
              <a:t>named</a:t>
            </a:r>
            <a:r>
              <a:rPr lang="hr-HR" dirty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Globe  </a:t>
            </a:r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ial Rounded MT Bold" panose="020F0704030504030204" pitchFamily="34" charset="0"/>
              </a:rPr>
              <a:t>BIOGRAPHY</a:t>
            </a:r>
          </a:p>
        </p:txBody>
      </p:sp>
    </p:spTree>
    <p:extLst>
      <p:ext uri="{BB962C8B-B14F-4D97-AF65-F5344CB8AC3E}">
        <p14:creationId xmlns:p14="http://schemas.microsoft.com/office/powerpoint/2010/main" val="3526067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jordanatlancaster.files.wordpress.com/2009/04/dsc06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744700" cy="51845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464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log.startle.com/wp-content/uploads/2013/07/SB-GlobeTheater-0709-CreditiStock-davi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560840" cy="506991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783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492896"/>
            <a:ext cx="8280920" cy="4032448"/>
          </a:xfrm>
        </p:spPr>
        <p:txBody>
          <a:bodyPr/>
          <a:lstStyle/>
          <a:p>
            <a:r>
              <a:rPr lang="hr-HR" dirty="0"/>
              <a:t>He </a:t>
            </a:r>
            <a:r>
              <a:rPr lang="hr-HR" dirty="0" err="1" smtClean="0"/>
              <a:t>has</a:t>
            </a:r>
            <a:r>
              <a:rPr lang="hr-HR" dirty="0" smtClean="0"/>
              <a:t> </a:t>
            </a:r>
            <a:r>
              <a:rPr lang="hr-HR" dirty="0" err="1"/>
              <a:t>retired</a:t>
            </a:r>
            <a:r>
              <a:rPr lang="hr-HR" dirty="0"/>
              <a:t> to </a:t>
            </a:r>
            <a:r>
              <a:rPr lang="hr-HR" dirty="0" err="1"/>
              <a:t>Stratford</a:t>
            </a:r>
            <a:r>
              <a:rPr lang="hr-HR" dirty="0"/>
              <a:t> </a:t>
            </a:r>
            <a:r>
              <a:rPr lang="hr-HR" dirty="0" err="1"/>
              <a:t>around</a:t>
            </a:r>
            <a:r>
              <a:rPr lang="hr-HR" dirty="0"/>
              <a:t> 1613 </a:t>
            </a:r>
            <a:r>
              <a:rPr lang="hr-HR" dirty="0" smtClean="0"/>
              <a:t>at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/>
              <a:t>age </a:t>
            </a:r>
            <a:r>
              <a:rPr lang="hr-HR" dirty="0" err="1" smtClean="0"/>
              <a:t>of</a:t>
            </a:r>
            <a:r>
              <a:rPr lang="hr-HR" dirty="0" smtClean="0"/>
              <a:t> 49 </a:t>
            </a:r>
            <a:r>
              <a:rPr lang="hr-HR" dirty="0" err="1"/>
              <a:t>where</a:t>
            </a:r>
            <a:r>
              <a:rPr lang="hr-HR" dirty="0"/>
              <a:t> he </a:t>
            </a:r>
            <a:r>
              <a:rPr lang="hr-HR" dirty="0" err="1"/>
              <a:t>died</a:t>
            </a:r>
            <a:r>
              <a:rPr lang="hr-HR" dirty="0"/>
              <a:t> 3 </a:t>
            </a:r>
            <a:r>
              <a:rPr lang="hr-HR" dirty="0" err="1"/>
              <a:t>years</a:t>
            </a:r>
            <a:r>
              <a:rPr lang="hr-HR" dirty="0"/>
              <a:t> </a:t>
            </a:r>
            <a:r>
              <a:rPr lang="hr-HR" dirty="0" err="1"/>
              <a:t>later</a:t>
            </a:r>
            <a:endParaRPr lang="hr-HR" dirty="0"/>
          </a:p>
          <a:p>
            <a:r>
              <a:rPr lang="hr-HR" dirty="0"/>
              <a:t>He </a:t>
            </a:r>
            <a:r>
              <a:rPr lang="hr-HR" dirty="0" err="1"/>
              <a:t>died</a:t>
            </a:r>
            <a:r>
              <a:rPr lang="hr-HR" dirty="0"/>
              <a:t> on 23 April 1616 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ial Rounded MT Bold" panose="020F0704030504030204" pitchFamily="34" charset="0"/>
              </a:rPr>
              <a:t>BIOGRAPHY</a:t>
            </a:r>
          </a:p>
        </p:txBody>
      </p:sp>
    </p:spTree>
    <p:extLst>
      <p:ext uri="{BB962C8B-B14F-4D97-AF65-F5344CB8AC3E}">
        <p14:creationId xmlns:p14="http://schemas.microsoft.com/office/powerpoint/2010/main" val="107312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564904"/>
            <a:ext cx="8208912" cy="3816424"/>
          </a:xfrm>
        </p:spPr>
        <p:txBody>
          <a:bodyPr/>
          <a:lstStyle/>
          <a:p>
            <a:r>
              <a:rPr lang="hr-HR" dirty="0" err="1"/>
              <a:t>M</a:t>
            </a:r>
            <a:r>
              <a:rPr lang="hr-HR" dirty="0" err="1" smtClean="0"/>
              <a:t>embers</a:t>
            </a:r>
            <a:r>
              <a:rPr lang="hr-HR" dirty="0" smtClean="0"/>
              <a:t> </a:t>
            </a:r>
            <a:r>
              <a:rPr lang="hr-HR" dirty="0" err="1"/>
              <a:t>of</a:t>
            </a:r>
            <a:r>
              <a:rPr lang="hr-HR" dirty="0"/>
              <a:t> Shakespeare's </a:t>
            </a:r>
            <a:r>
              <a:rPr lang="hr-HR" dirty="0" err="1"/>
              <a:t>family</a:t>
            </a:r>
            <a:r>
              <a:rPr lang="hr-HR" dirty="0"/>
              <a:t> </a:t>
            </a:r>
            <a:r>
              <a:rPr lang="hr-HR" dirty="0" err="1"/>
              <a:t>were</a:t>
            </a:r>
            <a:r>
              <a:rPr lang="hr-HR" dirty="0"/>
              <a:t> </a:t>
            </a:r>
            <a:r>
              <a:rPr lang="hr-HR" dirty="0" err="1"/>
              <a:t>Catholics</a:t>
            </a:r>
            <a:r>
              <a:rPr lang="hr-HR" dirty="0"/>
              <a:t>, at </a:t>
            </a:r>
            <a:r>
              <a:rPr lang="hr-HR" dirty="0" err="1" smtClean="0"/>
              <a:t>the</a:t>
            </a:r>
            <a:r>
              <a:rPr lang="hr-HR" dirty="0" smtClean="0"/>
              <a:t> time, </a:t>
            </a:r>
            <a:r>
              <a:rPr lang="hr-HR" dirty="0" err="1"/>
              <a:t>when</a:t>
            </a:r>
            <a:r>
              <a:rPr lang="hr-HR" dirty="0"/>
              <a:t> </a:t>
            </a:r>
            <a:r>
              <a:rPr lang="hr-HR" dirty="0" err="1" smtClean="0"/>
              <a:t>practicing</a:t>
            </a:r>
            <a:r>
              <a:rPr lang="hr-HR" dirty="0" smtClean="0"/>
              <a:t> </a:t>
            </a:r>
            <a:r>
              <a:rPr lang="hr-HR" dirty="0" err="1"/>
              <a:t>Catholicism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England</a:t>
            </a:r>
            <a:r>
              <a:rPr lang="hr-HR" dirty="0"/>
              <a:t> </a:t>
            </a:r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against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law</a:t>
            </a:r>
            <a:r>
              <a:rPr lang="hr-HR" dirty="0"/>
              <a:t>. </a:t>
            </a:r>
            <a:endParaRPr lang="hr-HR" dirty="0" smtClean="0"/>
          </a:p>
          <a:p>
            <a:r>
              <a:rPr lang="hr-HR" dirty="0"/>
              <a:t>H</a:t>
            </a:r>
            <a:r>
              <a:rPr lang="hr-HR" dirty="0" smtClean="0"/>
              <a:t>e </a:t>
            </a:r>
            <a:r>
              <a:rPr lang="hr-HR" dirty="0" err="1"/>
              <a:t>was</a:t>
            </a:r>
            <a:r>
              <a:rPr lang="hr-HR" dirty="0"/>
              <a:t> a </a:t>
            </a:r>
            <a:r>
              <a:rPr lang="hr-HR" dirty="0" err="1"/>
              <a:t>confirmed</a:t>
            </a:r>
            <a:r>
              <a:rPr lang="hr-HR" dirty="0"/>
              <a:t> </a:t>
            </a:r>
            <a:r>
              <a:rPr lang="hr-HR" dirty="0" err="1"/>
              <a:t>member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Church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 smtClean="0"/>
              <a:t>England</a:t>
            </a:r>
            <a:r>
              <a:rPr lang="hr-HR" dirty="0" smtClean="0"/>
              <a:t>, </a:t>
            </a:r>
            <a:r>
              <a:rPr lang="hr-HR" dirty="0" err="1"/>
              <a:t>where</a:t>
            </a:r>
            <a:r>
              <a:rPr lang="hr-HR" dirty="0"/>
              <a:t> he </a:t>
            </a:r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 smtClean="0"/>
              <a:t>married</a:t>
            </a:r>
            <a:r>
              <a:rPr lang="hr-HR" dirty="0" smtClean="0"/>
              <a:t>, </a:t>
            </a:r>
            <a:r>
              <a:rPr lang="hr-HR" dirty="0" err="1" smtClean="0"/>
              <a:t>his</a:t>
            </a:r>
            <a:r>
              <a:rPr lang="hr-HR" dirty="0" smtClean="0"/>
              <a:t> </a:t>
            </a:r>
            <a:r>
              <a:rPr lang="hr-HR" dirty="0" err="1"/>
              <a:t>children</a:t>
            </a:r>
            <a:r>
              <a:rPr lang="hr-HR" dirty="0"/>
              <a:t> </a:t>
            </a:r>
            <a:r>
              <a:rPr lang="hr-HR" dirty="0" err="1"/>
              <a:t>were</a:t>
            </a:r>
            <a:r>
              <a:rPr lang="hr-HR" dirty="0"/>
              <a:t> </a:t>
            </a:r>
            <a:r>
              <a:rPr lang="hr-HR" dirty="0" err="1" smtClean="0"/>
              <a:t>baptised</a:t>
            </a:r>
            <a:r>
              <a:rPr lang="hr-HR" dirty="0"/>
              <a:t>,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where</a:t>
            </a:r>
            <a:r>
              <a:rPr lang="hr-HR" dirty="0"/>
              <a:t> he is </a:t>
            </a:r>
            <a:r>
              <a:rPr lang="hr-HR" dirty="0" err="1" smtClean="0"/>
              <a:t>buried</a:t>
            </a:r>
            <a:r>
              <a:rPr lang="hr-HR" dirty="0" smtClean="0"/>
              <a:t> </a:t>
            </a:r>
            <a:endParaRPr lang="hr-HR" dirty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Rounded MT Bold" panose="020F0704030504030204" pitchFamily="34" charset="0"/>
              </a:rPr>
              <a:t>RELIGION</a:t>
            </a:r>
            <a:endParaRPr lang="hr-HR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35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281</TotalTime>
  <Words>789</Words>
  <Application>Microsoft Office PowerPoint</Application>
  <PresentationFormat>Prikaz na zaslonu (4:3)</PresentationFormat>
  <Paragraphs>100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29" baseType="lpstr">
      <vt:lpstr>Waveform</vt:lpstr>
      <vt:lpstr>WILLIAM SHAKESPEARE</vt:lpstr>
      <vt:lpstr>PowerPointova prezentacija</vt:lpstr>
      <vt:lpstr>BIOGRAPHY</vt:lpstr>
      <vt:lpstr>PowerPointova prezentacija</vt:lpstr>
      <vt:lpstr>BIOGRAPHY</vt:lpstr>
      <vt:lpstr>PowerPointova prezentacija</vt:lpstr>
      <vt:lpstr>PowerPointova prezentacija</vt:lpstr>
      <vt:lpstr>BIOGRAPHY</vt:lpstr>
      <vt:lpstr>RELIGION</vt:lpstr>
      <vt:lpstr>PowerPointova prezentacija</vt:lpstr>
      <vt:lpstr>SEXUALITY</vt:lpstr>
      <vt:lpstr>SEXUALITY</vt:lpstr>
      <vt:lpstr>SHAKESPEARE’S TRAGEDIES</vt:lpstr>
      <vt:lpstr>SHAKESPEARE’S COMEDIES</vt:lpstr>
      <vt:lpstr>SHAKESPEARE’S COMEDIES</vt:lpstr>
      <vt:lpstr>SHAKESPEARE’S COMEDIES</vt:lpstr>
      <vt:lpstr>SHAKESPEARE’S HISTORIES</vt:lpstr>
      <vt:lpstr>SHAKESPEARE’S SONNETS</vt:lpstr>
      <vt:lpstr>INTERESTING FACTS</vt:lpstr>
      <vt:lpstr>INTERESTING FACTS</vt:lpstr>
      <vt:lpstr>PowerPointova prezentacija</vt:lpstr>
      <vt:lpstr>INTERESTING FACTS</vt:lpstr>
      <vt:lpstr>INTERESTING FACTS</vt:lpstr>
      <vt:lpstr>PowerPointova prezentacija</vt:lpstr>
      <vt:lpstr>INTERESTING FACTS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Dubravka</dc:creator>
  <cp:lastModifiedBy>Engleski jezik</cp:lastModifiedBy>
  <cp:revision>24</cp:revision>
  <dcterms:created xsi:type="dcterms:W3CDTF">2016-05-24T13:16:26Z</dcterms:created>
  <dcterms:modified xsi:type="dcterms:W3CDTF">2016-06-06T17:17:20Z</dcterms:modified>
</cp:coreProperties>
</file>