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6" r:id="rId8"/>
    <p:sldId id="267" r:id="rId9"/>
    <p:sldId id="264" r:id="rId10"/>
    <p:sldId id="261" r:id="rId11"/>
    <p:sldId id="265" r:id="rId12"/>
    <p:sldId id="262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 smtClean="0"/>
              <a:t>Kliknite da biste uredili stil podnaslova matrice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ED42-2154-47AD-959E-10423F8B1344}" type="datetimeFigureOut">
              <a:rPr lang="hr-HR" smtClean="0"/>
              <a:t>15.5.2016.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027A-0D3B-4F07-BC29-E8587DF308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510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ED42-2154-47AD-959E-10423F8B1344}" type="datetimeFigureOut">
              <a:rPr lang="hr-HR" smtClean="0"/>
              <a:t>15.5.2016.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027A-0D3B-4F07-BC29-E8587DF308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282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ED42-2154-47AD-959E-10423F8B1344}" type="datetimeFigureOut">
              <a:rPr lang="hr-HR" smtClean="0"/>
              <a:t>15.5.2016.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027A-0D3B-4F07-BC29-E8587DF308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882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5400">
                <a:solidFill>
                  <a:srgbClr val="C00000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ED42-2154-47AD-959E-10423F8B1344}" type="datetimeFigureOut">
              <a:rPr lang="hr-HR" smtClean="0"/>
              <a:t>15.5.2016.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027A-0D3B-4F07-BC29-E8587DF308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986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C00000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ED42-2154-47AD-959E-10423F8B1344}" type="datetimeFigureOut">
              <a:rPr lang="hr-HR" smtClean="0"/>
              <a:t>15.5.2016.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027A-0D3B-4F07-BC29-E8587DF308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563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ED42-2154-47AD-959E-10423F8B1344}" type="datetimeFigureOut">
              <a:rPr lang="hr-HR" smtClean="0"/>
              <a:t>15.5.2016.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027A-0D3B-4F07-BC29-E8587DF308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96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ED42-2154-47AD-959E-10423F8B1344}" type="datetimeFigureOut">
              <a:rPr lang="hr-HR" smtClean="0"/>
              <a:t>15.5.2016.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027A-0D3B-4F07-BC29-E8587DF308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75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ED42-2154-47AD-959E-10423F8B1344}" type="datetimeFigureOut">
              <a:rPr lang="hr-HR" smtClean="0"/>
              <a:t>15.5.2016.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027A-0D3B-4F07-BC29-E8587DF308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423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ED42-2154-47AD-959E-10423F8B1344}" type="datetimeFigureOut">
              <a:rPr lang="hr-HR" smtClean="0"/>
              <a:t>15.5.2016.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027A-0D3B-4F07-BC29-E8587DF308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046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ED42-2154-47AD-959E-10423F8B1344}" type="datetimeFigureOut">
              <a:rPr lang="hr-HR" smtClean="0"/>
              <a:t>15.5.2016.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027A-0D3B-4F07-BC29-E8587DF308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264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ED42-2154-47AD-959E-10423F8B1344}" type="datetimeFigureOut">
              <a:rPr lang="hr-HR" smtClean="0"/>
              <a:t>15.5.2016.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027A-0D3B-4F07-BC29-E8587DF308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211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5ED42-2154-47AD-959E-10423F8B1344}" type="datetimeFigureOut">
              <a:rPr lang="hr-HR" smtClean="0"/>
              <a:t>15.5.2016.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027A-0D3B-4F07-BC29-E8587DF308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167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william</a:t>
            </a:r>
            <a:r>
              <a:rPr lang="hr-HR" dirty="0" smtClean="0"/>
              <a:t> </a:t>
            </a:r>
            <a:r>
              <a:rPr lang="hr-HR" dirty="0" err="1" smtClean="0"/>
              <a:t>shakespeare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0997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742939"/>
            <a:ext cx="11210109" cy="5115061"/>
          </a:xfrm>
        </p:spPr>
        <p:txBody>
          <a:bodyPr/>
          <a:lstStyle/>
          <a:p>
            <a:r>
              <a:rPr lang="hr-HR" dirty="0" smtClean="0"/>
              <a:t> </a:t>
            </a:r>
            <a:r>
              <a:rPr lang="hr-HR" dirty="0"/>
              <a:t>h</a:t>
            </a:r>
            <a:r>
              <a:rPr lang="hr-HR" dirty="0" smtClean="0"/>
              <a:t>e </a:t>
            </a:r>
            <a:r>
              <a:rPr lang="hr-HR" dirty="0" err="1" smtClean="0"/>
              <a:t>died</a:t>
            </a:r>
            <a:r>
              <a:rPr lang="hr-HR" dirty="0" smtClean="0"/>
              <a:t> on </a:t>
            </a:r>
            <a:r>
              <a:rPr lang="en-US" dirty="0" smtClean="0"/>
              <a:t>23</a:t>
            </a:r>
            <a:r>
              <a:rPr lang="hr-HR" dirty="0" err="1" smtClean="0"/>
              <a:t>rd</a:t>
            </a:r>
            <a:r>
              <a:rPr lang="en-US" dirty="0" smtClean="0"/>
              <a:t> April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1616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en-US" dirty="0" smtClean="0"/>
              <a:t>Stratford</a:t>
            </a:r>
            <a:r>
              <a:rPr lang="hr-HR" dirty="0" smtClean="0"/>
              <a:t>-</a:t>
            </a:r>
            <a:r>
              <a:rPr lang="hr-HR" dirty="0" err="1" smtClean="0"/>
              <a:t>up</a:t>
            </a:r>
            <a:r>
              <a:rPr lang="en-US" dirty="0" smtClean="0"/>
              <a:t>on</a:t>
            </a:r>
            <a:r>
              <a:rPr lang="hr-HR" dirty="0" smtClean="0"/>
              <a:t>-</a:t>
            </a:r>
            <a:r>
              <a:rPr lang="hr-HR" dirty="0" err="1" smtClean="0"/>
              <a:t>Avon</a:t>
            </a:r>
            <a:r>
              <a:rPr lang="en-US" dirty="0" smtClean="0"/>
              <a:t>,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United Kingdom</a:t>
            </a:r>
            <a:endParaRPr lang="hr-HR" dirty="0" smtClean="0"/>
          </a:p>
          <a:p>
            <a:r>
              <a:rPr lang="hr-HR" dirty="0"/>
              <a:t>h</a:t>
            </a:r>
            <a:r>
              <a:rPr lang="hr-HR" dirty="0" smtClean="0"/>
              <a:t>e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buried</a:t>
            </a:r>
            <a:r>
              <a:rPr lang="hr-HR" dirty="0" smtClean="0"/>
              <a:t> at st. </a:t>
            </a:r>
            <a:r>
              <a:rPr lang="hr-HR" dirty="0" err="1" smtClean="0"/>
              <a:t>Trinity</a:t>
            </a:r>
            <a:endParaRPr lang="hr-HR" dirty="0" smtClean="0"/>
          </a:p>
          <a:p>
            <a:pPr marL="0" indent="0">
              <a:buNone/>
            </a:pPr>
            <a:r>
              <a:rPr lang="hr-HR" dirty="0" err="1" smtClean="0"/>
              <a:t>Church</a:t>
            </a:r>
            <a:r>
              <a:rPr lang="hr-HR" dirty="0" smtClean="0"/>
              <a:t> </a:t>
            </a:r>
            <a:r>
              <a:rPr lang="hr-HR" dirty="0" err="1" smtClean="0"/>
              <a:t>near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altar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r-HR" dirty="0" err="1" smtClean="0"/>
              <a:t>Death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97" y="1907177"/>
            <a:ext cx="6606404" cy="49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93684" y="0"/>
            <a:ext cx="3263537" cy="1325563"/>
          </a:xfrm>
        </p:spPr>
        <p:txBody>
          <a:bodyPr/>
          <a:lstStyle/>
          <a:p>
            <a:r>
              <a:rPr lang="hr-HR" dirty="0" err="1" smtClean="0"/>
              <a:t>Quotes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5905500" cy="38100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48" y="2063387"/>
            <a:ext cx="5371209" cy="249028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13" y="-221343"/>
            <a:ext cx="4260987" cy="330853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31"/>
            <a:ext cx="4693684" cy="30559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35" y="3929231"/>
            <a:ext cx="6133365" cy="37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97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9600" dirty="0" err="1" smtClean="0"/>
              <a:t>Made</a:t>
            </a:r>
            <a:r>
              <a:rPr lang="hr-HR" sz="9600" dirty="0" smtClean="0"/>
              <a:t> </a:t>
            </a:r>
            <a:r>
              <a:rPr lang="hr-HR" sz="9600" dirty="0" err="1" smtClean="0"/>
              <a:t>by</a:t>
            </a:r>
            <a:r>
              <a:rPr lang="hr-HR" sz="9600" dirty="0" smtClean="0"/>
              <a:t>:</a:t>
            </a:r>
            <a:endParaRPr lang="hr-HR" sz="9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82056" y="18474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9600" dirty="0" smtClean="0">
                <a:latin typeface="Algerian" panose="04020705040A02060702" pitchFamily="82" charset="0"/>
              </a:rPr>
              <a:t>Laura Kostić </a:t>
            </a:r>
          </a:p>
          <a:p>
            <a:pPr marL="0" indent="0">
              <a:buNone/>
            </a:pPr>
            <a:r>
              <a:rPr lang="hr-HR" sz="9600" dirty="0" smtClean="0">
                <a:latin typeface="Algerian" panose="04020705040A02060702" pitchFamily="82" charset="0"/>
              </a:rPr>
              <a:t>          &amp;</a:t>
            </a:r>
          </a:p>
          <a:p>
            <a:pPr marL="0" indent="0">
              <a:buNone/>
            </a:pPr>
            <a:r>
              <a:rPr lang="hr-HR" sz="9600" dirty="0" smtClean="0">
                <a:latin typeface="Algerian" panose="04020705040A02060702" pitchFamily="82" charset="0"/>
              </a:rPr>
              <a:t>Ivana </a:t>
            </a:r>
            <a:r>
              <a:rPr lang="hr-HR" sz="9600" dirty="0" err="1" smtClean="0">
                <a:latin typeface="Algerian" panose="04020705040A02060702" pitchFamily="82" charset="0"/>
              </a:rPr>
              <a:t>Mrvčić</a:t>
            </a:r>
            <a:r>
              <a:rPr lang="hr-HR" sz="9600" dirty="0" smtClean="0">
                <a:latin typeface="Algerian" panose="04020705040A02060702" pitchFamily="82" charset="0"/>
              </a:rPr>
              <a:t> 8.</a:t>
            </a:r>
            <a:r>
              <a:rPr lang="hr-HR" sz="9600" baseline="30000" dirty="0" smtClean="0">
                <a:latin typeface="Algerian" panose="04020705040A02060702" pitchFamily="82" charset="0"/>
              </a:rPr>
              <a:t>b</a:t>
            </a:r>
            <a:endParaRPr lang="hr-HR" sz="9600" baseline="30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10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0400" y="0"/>
            <a:ext cx="10515600" cy="1325563"/>
          </a:xfrm>
        </p:spPr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6000" dirty="0" err="1"/>
              <a:t>biography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77962"/>
            <a:ext cx="7734300" cy="5464176"/>
          </a:xfrm>
        </p:spPr>
        <p:txBody>
          <a:bodyPr>
            <a:normAutofit/>
          </a:bodyPr>
          <a:lstStyle/>
          <a:p>
            <a:r>
              <a:rPr lang="hr-HR" dirty="0"/>
              <a:t> </a:t>
            </a:r>
            <a:r>
              <a:rPr lang="en-US" dirty="0"/>
              <a:t>William </a:t>
            </a:r>
            <a:r>
              <a:rPr lang="en-US" dirty="0" smtClean="0"/>
              <a:t>Shakespeare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born</a:t>
            </a:r>
            <a:r>
              <a:rPr lang="hr-HR" dirty="0" smtClean="0"/>
              <a:t> on </a:t>
            </a:r>
            <a:r>
              <a:rPr lang="en-US" dirty="0" smtClean="0"/>
              <a:t>26</a:t>
            </a:r>
            <a:r>
              <a:rPr lang="hr-HR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April </a:t>
            </a:r>
            <a:r>
              <a:rPr lang="en-US" dirty="0" smtClean="0"/>
              <a:t>1564</a:t>
            </a:r>
            <a:endParaRPr lang="hr-HR" dirty="0" smtClean="0"/>
          </a:p>
          <a:p>
            <a:r>
              <a:rPr lang="hr-HR" dirty="0"/>
              <a:t>h</a:t>
            </a:r>
            <a:r>
              <a:rPr lang="hr-HR" dirty="0" smtClean="0"/>
              <a:t>e</a:t>
            </a:r>
            <a:r>
              <a:rPr lang="en-US" dirty="0"/>
              <a:t> was an </a:t>
            </a:r>
            <a:r>
              <a:rPr lang="en-US" dirty="0" smtClean="0"/>
              <a:t>English</a:t>
            </a:r>
            <a:r>
              <a:rPr lang="hr-HR" dirty="0" smtClean="0"/>
              <a:t> </a:t>
            </a:r>
            <a:r>
              <a:rPr lang="en-US" dirty="0" smtClean="0"/>
              <a:t>playwright and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en-US" dirty="0" smtClean="0"/>
              <a:t> </a:t>
            </a:r>
            <a:r>
              <a:rPr lang="en-US" dirty="0"/>
              <a:t>actor, widely regarded as the greatest writer in the </a:t>
            </a:r>
            <a:r>
              <a:rPr lang="hr-HR" dirty="0" smtClean="0"/>
              <a:t>English</a:t>
            </a:r>
            <a:r>
              <a:rPr lang="en-US" dirty="0" smtClean="0"/>
              <a:t> language</a:t>
            </a:r>
            <a:r>
              <a:rPr lang="en-US" dirty="0"/>
              <a:t> and the world's pre-eminent </a:t>
            </a:r>
            <a:r>
              <a:rPr lang="en-US" dirty="0" smtClean="0"/>
              <a:t>dramatist</a:t>
            </a:r>
            <a:endParaRPr lang="hr-HR" dirty="0"/>
          </a:p>
          <a:p>
            <a:r>
              <a:rPr lang="hr-HR" dirty="0" smtClean="0"/>
              <a:t> </a:t>
            </a:r>
            <a:r>
              <a:rPr lang="hr-HR" dirty="0" err="1" smtClean="0"/>
              <a:t>often</a:t>
            </a:r>
            <a:r>
              <a:rPr lang="hr-HR" dirty="0" smtClean="0"/>
              <a:t> </a:t>
            </a:r>
            <a:r>
              <a:rPr lang="hr-HR" dirty="0" err="1"/>
              <a:t>referred</a:t>
            </a:r>
            <a:r>
              <a:rPr lang="hr-HR" dirty="0"/>
              <a:t> to as</a:t>
            </a:r>
            <a:r>
              <a:rPr lang="hr-HR" dirty="0" smtClean="0"/>
              <a:t>  </a:t>
            </a:r>
            <a:r>
              <a:rPr lang="hr-HR" dirty="0" err="1" smtClean="0"/>
              <a:t>England's</a:t>
            </a:r>
            <a:r>
              <a:rPr lang="hr-HR" dirty="0" smtClean="0"/>
              <a:t> </a:t>
            </a:r>
            <a:r>
              <a:rPr lang="hr-HR" dirty="0" err="1" smtClean="0"/>
              <a:t>national</a:t>
            </a:r>
            <a:r>
              <a:rPr lang="hr-HR" dirty="0" smtClean="0"/>
              <a:t> </a:t>
            </a:r>
            <a:r>
              <a:rPr lang="hr-HR" dirty="0"/>
              <a:t>poet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78" y="1402624"/>
            <a:ext cx="4575221" cy="46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52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4300"/>
            <a:ext cx="8928100" cy="6743700"/>
          </a:xfrm>
        </p:spPr>
        <p:txBody>
          <a:bodyPr/>
          <a:lstStyle/>
          <a:p>
            <a:r>
              <a:rPr lang="hr-HR" dirty="0"/>
              <a:t>h</a:t>
            </a:r>
            <a:r>
              <a:rPr lang="hr-HR" dirty="0" smtClean="0"/>
              <a:t>e </a:t>
            </a:r>
            <a:r>
              <a:rPr lang="hr-HR" dirty="0" err="1" smtClean="0"/>
              <a:t>lived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London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/>
              <a:t> </a:t>
            </a:r>
            <a:r>
              <a:rPr lang="hr-HR" dirty="0" err="1" smtClean="0"/>
              <a:t>family</a:t>
            </a:r>
            <a:endParaRPr lang="hr-HR" dirty="0" smtClean="0"/>
          </a:p>
          <a:p>
            <a:r>
              <a:rPr lang="hr-HR" dirty="0"/>
              <a:t>h</a:t>
            </a:r>
            <a:r>
              <a:rPr lang="hr-HR" dirty="0" smtClean="0"/>
              <a:t>e had a </a:t>
            </a:r>
            <a:r>
              <a:rPr lang="hr-HR" dirty="0" err="1" smtClean="0"/>
              <a:t>wife</a:t>
            </a:r>
            <a:r>
              <a:rPr lang="hr-HR" dirty="0" smtClean="0"/>
              <a:t> </a:t>
            </a:r>
            <a:r>
              <a:rPr lang="hr-HR" dirty="0" err="1" smtClean="0"/>
              <a:t>Anne</a:t>
            </a:r>
            <a:r>
              <a:rPr lang="hr-HR" dirty="0" smtClean="0"/>
              <a:t> </a:t>
            </a:r>
            <a:r>
              <a:rPr lang="hr-HR" dirty="0" err="1" smtClean="0"/>
              <a:t>who</a:t>
            </a:r>
            <a:r>
              <a:rPr lang="hr-HR" dirty="0" smtClean="0"/>
              <a:t> he </a:t>
            </a:r>
            <a:r>
              <a:rPr lang="hr-HR" dirty="0" err="1" smtClean="0"/>
              <a:t>married</a:t>
            </a:r>
            <a:r>
              <a:rPr lang="hr-HR" dirty="0" smtClean="0"/>
              <a:t> </a:t>
            </a:r>
            <a:r>
              <a:rPr lang="hr-HR" dirty="0" err="1" smtClean="0"/>
              <a:t>when</a:t>
            </a:r>
            <a:r>
              <a:rPr lang="hr-HR" dirty="0" smtClean="0"/>
              <a:t> </a:t>
            </a:r>
            <a:r>
              <a:rPr lang="hr-HR" dirty="0" err="1" smtClean="0"/>
              <a:t>she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twenty</a:t>
            </a:r>
            <a:r>
              <a:rPr lang="hr-HR" dirty="0" smtClean="0"/>
              <a:t>-</a:t>
            </a:r>
            <a:r>
              <a:rPr lang="hr-HR" dirty="0" err="1" smtClean="0"/>
              <a:t>six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hi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only</a:t>
            </a:r>
            <a:r>
              <a:rPr lang="hr-HR" dirty="0" smtClean="0"/>
              <a:t> </a:t>
            </a:r>
            <a:r>
              <a:rPr lang="hr-HR" dirty="0" err="1" smtClean="0"/>
              <a:t>eighteen</a:t>
            </a:r>
            <a:endParaRPr lang="hr-HR" dirty="0" smtClean="0"/>
          </a:p>
          <a:p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en-US" dirty="0" smtClean="0"/>
              <a:t>had </a:t>
            </a:r>
            <a:r>
              <a:rPr lang="en-US" dirty="0"/>
              <a:t>three children: 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Susanna</a:t>
            </a:r>
            <a:r>
              <a:rPr lang="en-US" dirty="0"/>
              <a:t>, </a:t>
            </a:r>
            <a:r>
              <a:rPr lang="en-US" dirty="0" smtClean="0"/>
              <a:t>and</a:t>
            </a:r>
            <a:r>
              <a:rPr lang="hr-HR" dirty="0" smtClean="0"/>
              <a:t> </a:t>
            </a:r>
            <a:r>
              <a:rPr lang="en-US" dirty="0" smtClean="0"/>
              <a:t>twins</a:t>
            </a:r>
            <a:r>
              <a:rPr lang="en-US" dirty="0"/>
              <a:t> </a:t>
            </a:r>
            <a:endParaRPr lang="hr-HR" dirty="0" smtClean="0"/>
          </a:p>
          <a:p>
            <a:pPr marL="0" indent="0">
              <a:buNone/>
            </a:pPr>
            <a:r>
              <a:rPr lang="en-US" dirty="0" err="1" smtClean="0"/>
              <a:t>Hamnet</a:t>
            </a:r>
            <a:r>
              <a:rPr lang="en-US" dirty="0"/>
              <a:t> and </a:t>
            </a:r>
            <a:r>
              <a:rPr lang="en-US" dirty="0" smtClean="0"/>
              <a:t>Judith</a:t>
            </a:r>
            <a:endParaRPr lang="hr-HR" dirty="0" smtClean="0"/>
          </a:p>
          <a:p>
            <a:r>
              <a:rPr lang="hr-HR" dirty="0" smtClean="0"/>
              <a:t>he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actor</a:t>
            </a:r>
            <a:r>
              <a:rPr lang="en-US" dirty="0"/>
              <a:t>, writer, and </a:t>
            </a:r>
            <a:r>
              <a:rPr lang="hr-HR" dirty="0" smtClean="0"/>
              <a:t>a</a:t>
            </a:r>
          </a:p>
          <a:p>
            <a:pPr marL="0" indent="0">
              <a:buNone/>
            </a:pPr>
            <a:r>
              <a:rPr lang="en-US" dirty="0" smtClean="0"/>
              <a:t>part-owner</a:t>
            </a:r>
            <a:r>
              <a:rPr lang="hr-HR" dirty="0" smtClean="0"/>
              <a:t> </a:t>
            </a:r>
          </a:p>
          <a:p>
            <a:pPr marL="0" indent="0">
              <a:buNone/>
            </a:pP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/>
              <a:t>a </a:t>
            </a:r>
            <a:r>
              <a:rPr lang="hr-HR" dirty="0" err="1"/>
              <a:t>playing</a:t>
            </a:r>
            <a:r>
              <a:rPr lang="hr-HR" dirty="0"/>
              <a:t> </a:t>
            </a:r>
            <a:r>
              <a:rPr lang="hr-HR" dirty="0" err="1"/>
              <a:t>company</a:t>
            </a:r>
            <a:endParaRPr lang="hr-HR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23" y="2755900"/>
            <a:ext cx="4797777" cy="38862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-33867"/>
            <a:ext cx="3454400" cy="46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95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0450286" cy="796834"/>
          </a:xfrm>
        </p:spPr>
        <p:txBody>
          <a:bodyPr/>
          <a:lstStyle/>
          <a:p>
            <a:r>
              <a:rPr lang="hr-HR" sz="6000" dirty="0" smtClean="0"/>
              <a:t>Globe </a:t>
            </a:r>
            <a:r>
              <a:rPr lang="hr-HR" sz="6000" dirty="0" err="1" smtClean="0"/>
              <a:t>theathre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613953"/>
            <a:ext cx="12501154" cy="4348163"/>
          </a:xfrm>
        </p:spPr>
        <p:txBody>
          <a:bodyPr/>
          <a:lstStyle/>
          <a:p>
            <a:r>
              <a:rPr lang="en-US" dirty="0"/>
              <a:t>The Globe Theatre was a theatre in London associated with William Shakespeare. </a:t>
            </a:r>
            <a:endParaRPr lang="hr-HR" dirty="0" smtClean="0"/>
          </a:p>
          <a:p>
            <a:r>
              <a:rPr lang="en-US" dirty="0" smtClean="0"/>
              <a:t>It </a:t>
            </a:r>
            <a:r>
              <a:rPr lang="en-US" dirty="0"/>
              <a:t>was built in 1599 by Shakespeare's </a:t>
            </a:r>
            <a:r>
              <a:rPr lang="en-US" dirty="0" err="1" smtClean="0"/>
              <a:t>playin</a:t>
            </a:r>
            <a:r>
              <a:rPr lang="hr-HR" dirty="0" smtClean="0"/>
              <a:t>g</a:t>
            </a:r>
            <a:r>
              <a:rPr lang="en-US" dirty="0" smtClean="0"/>
              <a:t> company</a:t>
            </a:r>
            <a:r>
              <a:rPr lang="hr-HR" dirty="0"/>
              <a:t> 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en-US" dirty="0" smtClean="0"/>
              <a:t>was </a:t>
            </a:r>
            <a:r>
              <a:rPr lang="en-US" dirty="0"/>
              <a:t>destroyed </a:t>
            </a:r>
            <a:r>
              <a:rPr lang="hr-HR" dirty="0" err="1" smtClean="0"/>
              <a:t>in</a:t>
            </a:r>
            <a:r>
              <a:rPr lang="en-US" dirty="0" smtClean="0"/>
              <a:t> </a:t>
            </a:r>
            <a:r>
              <a:rPr lang="en-US" dirty="0"/>
              <a:t>fire on 29 June 1613</a:t>
            </a:r>
            <a:r>
              <a:rPr lang="en-US" dirty="0" smtClean="0"/>
              <a:t>.</a:t>
            </a:r>
            <a:r>
              <a:rPr lang="en-US" dirty="0"/>
              <a:t> A second Globe Theatre was built on the same site by June 1614 and closed in 1642</a:t>
            </a:r>
            <a:r>
              <a:rPr lang="en-US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9" y="3213463"/>
            <a:ext cx="4992517" cy="36445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8" y="3173289"/>
            <a:ext cx="5685608" cy="36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10595" y="1303619"/>
            <a:ext cx="10515600" cy="4351338"/>
          </a:xfrm>
        </p:spPr>
        <p:txBody>
          <a:bodyPr/>
          <a:lstStyle/>
          <a:p>
            <a:r>
              <a:rPr lang="en-US" i="1" dirty="0"/>
              <a:t>Hamlet</a:t>
            </a:r>
            <a:r>
              <a:rPr lang="en-US" dirty="0"/>
              <a:t> (1602.)</a:t>
            </a:r>
          </a:p>
          <a:p>
            <a:r>
              <a:rPr lang="en-US" dirty="0" smtClean="0"/>
              <a:t>Othello</a:t>
            </a:r>
            <a:r>
              <a:rPr lang="hr-HR" dirty="0" smtClean="0"/>
              <a:t>(</a:t>
            </a:r>
            <a:r>
              <a:rPr lang="en-US" dirty="0" smtClean="0"/>
              <a:t>1604</a:t>
            </a:r>
            <a:r>
              <a:rPr lang="en-US" dirty="0"/>
              <a:t>.)</a:t>
            </a:r>
          </a:p>
          <a:p>
            <a:r>
              <a:rPr lang="en-US" dirty="0" smtClean="0"/>
              <a:t>King Lear </a:t>
            </a:r>
            <a:r>
              <a:rPr lang="hr-HR" dirty="0" smtClean="0"/>
              <a:t>(</a:t>
            </a:r>
            <a:r>
              <a:rPr lang="en-US" dirty="0" smtClean="0"/>
              <a:t>1605.)</a:t>
            </a:r>
            <a:endParaRPr lang="hr-HR" dirty="0" smtClean="0"/>
          </a:p>
          <a:p>
            <a:r>
              <a:rPr lang="hr-HR" dirty="0" smtClean="0"/>
              <a:t>Romeo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Juliet</a:t>
            </a:r>
            <a:r>
              <a:rPr lang="hr-HR" dirty="0" smtClean="0"/>
              <a:t> (1593</a:t>
            </a:r>
            <a:r>
              <a:rPr lang="hr-HR" dirty="0"/>
              <a:t>.)</a:t>
            </a:r>
            <a:endParaRPr lang="en-US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279400" y="106362"/>
            <a:ext cx="10515600" cy="1325563"/>
          </a:xfrm>
        </p:spPr>
        <p:txBody>
          <a:bodyPr/>
          <a:lstStyle/>
          <a:p>
            <a:r>
              <a:rPr lang="hr-HR" dirty="0" err="1" smtClean="0"/>
              <a:t>Tragedy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12" y="92075"/>
            <a:ext cx="4769228" cy="26797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5" y="4319357"/>
            <a:ext cx="5990946" cy="26712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21" y="4000525"/>
            <a:ext cx="5125327" cy="287018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04" y="2418598"/>
            <a:ext cx="4333458" cy="23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22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r-HR" dirty="0" err="1" smtClean="0"/>
              <a:t>Comedy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14425"/>
            <a:ext cx="10515600" cy="4351338"/>
          </a:xfrm>
        </p:spPr>
        <p:txBody>
          <a:bodyPr/>
          <a:lstStyle/>
          <a:p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Tempest</a:t>
            </a:r>
            <a:r>
              <a:rPr lang="hr-HR" dirty="0" smtClean="0"/>
              <a:t> (1611.)</a:t>
            </a:r>
          </a:p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Two</a:t>
            </a:r>
            <a:r>
              <a:rPr lang="hr-HR" dirty="0" smtClean="0"/>
              <a:t> </a:t>
            </a:r>
            <a:r>
              <a:rPr lang="hr-HR" dirty="0" err="1"/>
              <a:t>Noble</a:t>
            </a:r>
            <a:r>
              <a:rPr lang="hr-HR" dirty="0"/>
              <a:t> </a:t>
            </a:r>
            <a:r>
              <a:rPr lang="hr-HR" dirty="0" err="1" smtClean="0"/>
              <a:t>Kinsmen</a:t>
            </a:r>
            <a:r>
              <a:rPr lang="hr-HR" dirty="0" smtClean="0"/>
              <a:t> (1634.)</a:t>
            </a:r>
          </a:p>
          <a:p>
            <a:r>
              <a:rPr lang="en-US" dirty="0"/>
              <a:t>As You Like </a:t>
            </a:r>
            <a:r>
              <a:rPr lang="en-US" dirty="0" smtClean="0"/>
              <a:t>It </a:t>
            </a:r>
            <a:r>
              <a:rPr lang="hr-HR" dirty="0" smtClean="0"/>
              <a:t>(</a:t>
            </a:r>
            <a:r>
              <a:rPr lang="en-US" dirty="0" smtClean="0"/>
              <a:t>1600.)</a:t>
            </a:r>
            <a:endParaRPr lang="hr-HR" dirty="0" smtClean="0"/>
          </a:p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Winter's</a:t>
            </a:r>
            <a:r>
              <a:rPr lang="hr-HR" dirty="0"/>
              <a:t> </a:t>
            </a:r>
            <a:r>
              <a:rPr lang="hr-HR" dirty="0" smtClean="0"/>
              <a:t>Tale (1610</a:t>
            </a:r>
            <a:r>
              <a:rPr lang="hr-HR" dirty="0"/>
              <a:t>.)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70" y="0"/>
            <a:ext cx="6060393" cy="260490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23" y="2205386"/>
            <a:ext cx="3257210" cy="422557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3592511"/>
            <a:ext cx="4429125" cy="330480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22" y="3592511"/>
            <a:ext cx="4243478" cy="32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32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Historical</a:t>
            </a:r>
            <a:r>
              <a:rPr lang="hr-HR" dirty="0" smtClean="0"/>
              <a:t> </a:t>
            </a:r>
            <a:r>
              <a:rPr lang="hr-HR" dirty="0" err="1" smtClean="0"/>
              <a:t>Plays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8456" y="1917065"/>
            <a:ext cx="10452463" cy="4351338"/>
          </a:xfrm>
        </p:spPr>
        <p:txBody>
          <a:bodyPr/>
          <a:lstStyle/>
          <a:p>
            <a:r>
              <a:rPr lang="hr-HR" dirty="0" smtClean="0"/>
              <a:t>Richard II </a:t>
            </a:r>
            <a:r>
              <a:rPr lang="hr-HR" dirty="0" err="1" smtClean="0"/>
              <a:t>and</a:t>
            </a:r>
            <a:r>
              <a:rPr lang="hr-HR" dirty="0" smtClean="0"/>
              <a:t> III (1593</a:t>
            </a:r>
            <a:r>
              <a:rPr lang="hr-HR" dirty="0"/>
              <a:t>.)</a:t>
            </a:r>
          </a:p>
          <a:p>
            <a:r>
              <a:rPr lang="hr-HR" dirty="0"/>
              <a:t> </a:t>
            </a:r>
            <a:r>
              <a:rPr lang="hr-HR" dirty="0" smtClean="0"/>
              <a:t>King John (1594.)</a:t>
            </a:r>
          </a:p>
          <a:p>
            <a:r>
              <a:rPr lang="hr-HR" dirty="0"/>
              <a:t> </a:t>
            </a:r>
            <a:r>
              <a:rPr lang="hr-HR" dirty="0" smtClean="0"/>
              <a:t>Henry IV,V,VI </a:t>
            </a:r>
            <a:r>
              <a:rPr lang="hr-HR" dirty="0" err="1" smtClean="0"/>
              <a:t>and</a:t>
            </a:r>
            <a:r>
              <a:rPr lang="hr-HR" dirty="0" smtClean="0"/>
              <a:t> VIII (1599.)</a:t>
            </a:r>
          </a:p>
          <a:p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874" y="0"/>
            <a:ext cx="3526732" cy="543623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78" y="3631440"/>
            <a:ext cx="4493623" cy="30451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6" y="3949468"/>
            <a:ext cx="5525590" cy="28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81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52" y="-6532"/>
            <a:ext cx="10515600" cy="1325563"/>
          </a:xfrm>
        </p:spPr>
        <p:txBody>
          <a:bodyPr/>
          <a:lstStyle/>
          <a:p>
            <a:r>
              <a:rPr lang="hr-HR" dirty="0" err="1" smtClean="0"/>
              <a:t>Poems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852" y="1144587"/>
            <a:ext cx="10515600" cy="4351338"/>
          </a:xfrm>
        </p:spPr>
        <p:txBody>
          <a:bodyPr/>
          <a:lstStyle/>
          <a:p>
            <a:r>
              <a:rPr lang="hr-HR" dirty="0"/>
              <a:t> </a:t>
            </a:r>
            <a:r>
              <a:rPr lang="hr-HR" dirty="0" err="1" smtClean="0"/>
              <a:t>Venus</a:t>
            </a:r>
            <a:r>
              <a:rPr lang="hr-HR" dirty="0" smtClean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 smtClean="0"/>
              <a:t>Adonis</a:t>
            </a:r>
            <a:r>
              <a:rPr lang="hr-HR" dirty="0" smtClean="0"/>
              <a:t> (1593</a:t>
            </a:r>
            <a:r>
              <a:rPr lang="hr-HR" dirty="0"/>
              <a:t>.)</a:t>
            </a:r>
          </a:p>
          <a:p>
            <a:r>
              <a:rPr lang="hr-HR" dirty="0"/>
              <a:t> 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/>
              <a:t>Rape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Lucrece</a:t>
            </a:r>
            <a:r>
              <a:rPr lang="hr-HR" dirty="0" smtClean="0"/>
              <a:t> (1594</a:t>
            </a:r>
            <a:r>
              <a:rPr lang="hr-HR" dirty="0"/>
              <a:t>.)</a:t>
            </a:r>
          </a:p>
          <a:p>
            <a:r>
              <a:rPr lang="hr-HR" dirty="0"/>
              <a:t> 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/>
              <a:t>Passionate</a:t>
            </a:r>
            <a:r>
              <a:rPr lang="hr-HR" dirty="0"/>
              <a:t> </a:t>
            </a:r>
            <a:r>
              <a:rPr lang="hr-HR" dirty="0" err="1" smtClean="0"/>
              <a:t>Pilgrim</a:t>
            </a:r>
            <a:r>
              <a:rPr lang="hr-HR" dirty="0" smtClean="0"/>
              <a:t>( </a:t>
            </a:r>
            <a:r>
              <a:rPr lang="hr-HR" dirty="0"/>
              <a:t>1599.)</a:t>
            </a:r>
          </a:p>
          <a:p>
            <a:r>
              <a:rPr lang="hr-HR" dirty="0"/>
              <a:t> </a:t>
            </a:r>
            <a:r>
              <a:rPr lang="hr-HR" dirty="0" err="1" smtClean="0"/>
              <a:t>Shakespeare's</a:t>
            </a:r>
            <a:r>
              <a:rPr lang="hr-HR" dirty="0" smtClean="0"/>
              <a:t> </a:t>
            </a:r>
            <a:r>
              <a:rPr lang="hr-HR" dirty="0" err="1" smtClean="0"/>
              <a:t>Sonnets</a:t>
            </a:r>
            <a:r>
              <a:rPr lang="hr-HR" dirty="0" smtClean="0"/>
              <a:t> (1609</a:t>
            </a:r>
            <a:r>
              <a:rPr lang="hr-HR" dirty="0"/>
              <a:t>.)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317" y="-196597"/>
            <a:ext cx="3748683" cy="49387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97" y="3634689"/>
            <a:ext cx="2967838" cy="32956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63" y="3580130"/>
            <a:ext cx="2714863" cy="306691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26" y="429326"/>
            <a:ext cx="2404135" cy="34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00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1"/>
            <a:ext cx="10515600" cy="2220686"/>
          </a:xfrm>
        </p:spPr>
        <p:txBody>
          <a:bodyPr/>
          <a:lstStyle/>
          <a:p>
            <a:r>
              <a:rPr lang="hr-HR" dirty="0" err="1" smtClean="0"/>
              <a:t>Shakespeare´s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Opus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1" y="1690688"/>
            <a:ext cx="11991703" cy="4486275"/>
          </a:xfrm>
        </p:spPr>
        <p:txBody>
          <a:bodyPr>
            <a:normAutofit/>
          </a:bodyPr>
          <a:lstStyle/>
          <a:p>
            <a:r>
              <a:rPr lang="hr-HR" dirty="0"/>
              <a:t>h</a:t>
            </a:r>
            <a:r>
              <a:rPr lang="hr-HR" dirty="0" smtClean="0"/>
              <a:t>e </a:t>
            </a:r>
            <a:r>
              <a:rPr lang="en-US" dirty="0" smtClean="0"/>
              <a:t>wrote </a:t>
            </a:r>
            <a:r>
              <a:rPr lang="en-US" dirty="0"/>
              <a:t>34 plays, 154 sonnets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several </a:t>
            </a:r>
            <a:r>
              <a:rPr lang="en-US" dirty="0" smtClean="0"/>
              <a:t>poems</a:t>
            </a:r>
            <a:endParaRPr lang="hr-HR" dirty="0" smtClean="0"/>
          </a:p>
          <a:p>
            <a:r>
              <a:rPr lang="en-US" dirty="0" smtClean="0"/>
              <a:t>divided </a:t>
            </a:r>
            <a:r>
              <a:rPr lang="en-US" dirty="0"/>
              <a:t>into several categories </a:t>
            </a:r>
            <a:r>
              <a:rPr lang="en-US" dirty="0" smtClean="0"/>
              <a:t>: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early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adulthood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later </a:t>
            </a:r>
            <a:r>
              <a:rPr lang="en-US" dirty="0"/>
              <a:t>period of time of </a:t>
            </a:r>
            <a:r>
              <a:rPr lang="en-US" dirty="0" smtClean="0"/>
              <a:t>creation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51" y="0"/>
            <a:ext cx="4326799" cy="68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28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134</Words>
  <Application>Microsoft Office PowerPoint</Application>
  <PresentationFormat>Prilagođeno</PresentationFormat>
  <Paragraphs>54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Tema sustava Office</vt:lpstr>
      <vt:lpstr>william shakespeare</vt:lpstr>
      <vt:lpstr> biography</vt:lpstr>
      <vt:lpstr>PowerPointova prezentacija</vt:lpstr>
      <vt:lpstr>Globe theathre</vt:lpstr>
      <vt:lpstr>Tragedy</vt:lpstr>
      <vt:lpstr>Comedy</vt:lpstr>
      <vt:lpstr>Historical Plays</vt:lpstr>
      <vt:lpstr>Poems</vt:lpstr>
      <vt:lpstr>Shakespeare´s  Opus</vt:lpstr>
      <vt:lpstr>Death</vt:lpstr>
      <vt:lpstr>Quotes</vt:lpstr>
      <vt:lpstr> Made by: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Engleski jezik</cp:lastModifiedBy>
  <cp:revision>46</cp:revision>
  <dcterms:created xsi:type="dcterms:W3CDTF">2016-03-22T10:44:42Z</dcterms:created>
  <dcterms:modified xsi:type="dcterms:W3CDTF">2016-05-15T17:53:53Z</dcterms:modified>
</cp:coreProperties>
</file>