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F5BDC-3493-463E-A9C7-70E2D93EA4E8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1C390-43F8-4663-BC69-745E65A912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395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1C390-43F8-4663-BC69-745E65A912D6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7B75-C77E-4A64-B75A-F52DFBBF78F1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0CBF-F399-4A32-B839-D9C142E5F6A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DengXian" pitchFamily="65" charset="-122"/>
                <a:ea typeface="DengXian" pitchFamily="65" charset="-122"/>
              </a:rPr>
              <a:t>WILLIAM SHAKESPEARE</a:t>
            </a:r>
            <a:endParaRPr lang="hr-HR" dirty="0">
              <a:latin typeface="DengXian" pitchFamily="65" charset="-122"/>
              <a:ea typeface="DengXian" pitchFamily="65" charset="-122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>
                <a:latin typeface="DengXian" pitchFamily="65" charset="-122"/>
                <a:ea typeface="DengXian" pitchFamily="65" charset="-122"/>
              </a:rPr>
              <a:t>About</a:t>
            </a:r>
            <a:r>
              <a:rPr lang="hr-HR" dirty="0" smtClean="0">
                <a:latin typeface="DengXian" pitchFamily="65" charset="-122"/>
                <a:ea typeface="DengXian" pitchFamily="65" charset="-122"/>
              </a:rPr>
              <a:t> </a:t>
            </a:r>
            <a:r>
              <a:rPr lang="hr-HR" dirty="0" err="1" smtClean="0">
                <a:latin typeface="DengXian" pitchFamily="65" charset="-122"/>
                <a:ea typeface="DengXian" pitchFamily="65" charset="-122"/>
              </a:rPr>
              <a:t>William</a:t>
            </a:r>
            <a:r>
              <a:rPr lang="hr-HR" dirty="0" smtClean="0">
                <a:latin typeface="DengXian" pitchFamily="65" charset="-122"/>
                <a:ea typeface="DengXian" pitchFamily="65" charset="-122"/>
              </a:rPr>
              <a:t> </a:t>
            </a:r>
            <a:r>
              <a:rPr lang="hr-HR" dirty="0" err="1" smtClean="0">
                <a:latin typeface="DengXian" pitchFamily="65" charset="-122"/>
                <a:ea typeface="DengXian" pitchFamily="65" charset="-122"/>
              </a:rPr>
              <a:t>from</a:t>
            </a:r>
            <a:r>
              <a:rPr lang="hr-HR" dirty="0" smtClean="0">
                <a:latin typeface="DengXian" pitchFamily="65" charset="-122"/>
                <a:ea typeface="DengXian" pitchFamily="65" charset="-122"/>
              </a:rPr>
              <a:t> his </a:t>
            </a:r>
            <a:r>
              <a:rPr lang="hr-HR" dirty="0" err="1" smtClean="0">
                <a:latin typeface="DengXian" pitchFamily="65" charset="-122"/>
                <a:ea typeface="DengXian" pitchFamily="65" charset="-122"/>
              </a:rPr>
              <a:t>birth</a:t>
            </a:r>
            <a:endParaRPr lang="hr-HR" dirty="0">
              <a:latin typeface="DengXian" pitchFamily="65" charset="-122"/>
              <a:ea typeface="DengXian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What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is it Romeo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Juliet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about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boy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Romeo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girl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Juliet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are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love but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their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parents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are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quarrel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they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hate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other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Romeo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Juliet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are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secret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love</a:t>
            </a:r>
          </a:p>
          <a:p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Slika 4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149080"/>
            <a:ext cx="6342352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neimenovano2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73915"/>
            <a:ext cx="3250137" cy="4884085"/>
          </a:xfrm>
        </p:spPr>
      </p:pic>
      <p:pic>
        <p:nvPicPr>
          <p:cNvPr id="7" name="Slika 6" descr="neimenovan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268760"/>
            <a:ext cx="5351044" cy="2119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By 1597, 15 of the 37 plays written by William Shakespeare were published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By 1599, William Shakespeare and his business partners built their own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theat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on the south bank of the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River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Thames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which they called the Globe. </a:t>
            </a:r>
            <a:endParaRPr lang="hr-H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William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died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on his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birthday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1616.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Slika 3" descr="neimenovano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933056"/>
            <a:ext cx="3147030" cy="2357235"/>
          </a:xfrm>
          <a:prstGeom prst="rect">
            <a:avLst/>
          </a:prstGeom>
        </p:spPr>
      </p:pic>
      <p:pic>
        <p:nvPicPr>
          <p:cNvPr id="5" name="Slika 4" descr="grave-of-william-shakespea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356992"/>
            <a:ext cx="4609931" cy="3201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LUKAS ŠUŠNJAK 8.D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873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548680"/>
            <a:ext cx="8363272" cy="5865515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>
              <a:latin typeface="DengXian" pitchFamily="65" charset="-122"/>
              <a:ea typeface="DengXian" pitchFamily="65" charset="-122"/>
            </a:endParaRPr>
          </a:p>
          <a:p>
            <a:pPr>
              <a:buNone/>
            </a:pPr>
            <a:r>
              <a:rPr lang="hr-HR" dirty="0" smtClean="0">
                <a:latin typeface="DengXian" pitchFamily="65" charset="-122"/>
                <a:ea typeface="DengXian" pitchFamily="65" charset="-122"/>
              </a:rPr>
              <a:t>•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William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was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born</a:t>
            </a:r>
            <a:r>
              <a:rPr lang="hr-HR" dirty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on April 23</a:t>
            </a:r>
            <a:r>
              <a:rPr lang="hr-HR" dirty="0">
                <a:latin typeface="Courier New" pitchFamily="49" charset="0"/>
                <a:ea typeface="DengXian" pitchFamily="65" charset="-122"/>
                <a:cs typeface="Courier New" pitchFamily="49" charset="0"/>
              </a:rPr>
              <a:t>,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1564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•He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was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born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Stratford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-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upon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-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Avon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United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Kingdom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•He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was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educated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  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Kings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New </a:t>
            </a:r>
            <a:r>
              <a:rPr lang="hr-HR" dirty="0" err="1">
                <a:latin typeface="Courier New" pitchFamily="49" charset="0"/>
                <a:ea typeface="DengXian" pitchFamily="65" charset="-122"/>
                <a:cs typeface="Courier New" pitchFamily="49" charset="0"/>
              </a:rPr>
              <a:t>S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chool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.</a:t>
            </a:r>
            <a:endParaRPr lang="hr-HR" dirty="0">
              <a:latin typeface="Courier New" pitchFamily="49" charset="0"/>
              <a:ea typeface="DengXian" pitchFamily="65" charset="-122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•He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was</a:t>
            </a:r>
            <a:r>
              <a:rPr lang="hr-HR" dirty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third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child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the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family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</a:p>
        </p:txBody>
      </p:sp>
      <p:pic>
        <p:nvPicPr>
          <p:cNvPr id="4" name="Slika 3" descr="neimenova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060848"/>
            <a:ext cx="3259420" cy="4351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75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5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25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75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975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85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He had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two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older</a:t>
            </a:r>
            <a:r>
              <a:rPr lang="hr-HR" dirty="0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ea typeface="DengXian" pitchFamily="65" charset="-122"/>
                <a:cs typeface="Courier New" pitchFamily="49" charset="0"/>
              </a:rPr>
              <a:t>sisters</a:t>
            </a:r>
            <a:endParaRPr lang="hr-HR" dirty="0" smtClean="0">
              <a:latin typeface="Courier New" pitchFamily="49" charset="0"/>
              <a:ea typeface="DengXian" pitchFamily="65" charset="-122"/>
              <a:cs typeface="Courier New" pitchFamily="49" charset="0"/>
            </a:endParaRPr>
          </a:p>
          <a:p>
            <a:endParaRPr lang="hr-HR" dirty="0" smtClean="0">
              <a:latin typeface="Courier New" pitchFamily="49" charset="0"/>
              <a:ea typeface="DengXian" pitchFamily="65" charset="-122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William Shakespeare married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Anne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Hathaway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on November 28, 1582, in Worcester, in Canterbury Province.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William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got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married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he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was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18,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Anne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was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26.</a:t>
            </a:r>
          </a:p>
          <a:p>
            <a:endParaRPr lang="hr-HR" dirty="0" smtClean="0">
              <a:latin typeface="Courier New" pitchFamily="49" charset="0"/>
              <a:ea typeface="DengXian" pitchFamily="65" charset="-122"/>
              <a:cs typeface="Courier New" pitchFamily="49" charset="0"/>
            </a:endParaRPr>
          </a:p>
          <a:p>
            <a:pPr>
              <a:buNone/>
            </a:pPr>
            <a:endParaRPr lang="hr-HR" dirty="0">
              <a:latin typeface="Courier New" pitchFamily="49" charset="0"/>
              <a:ea typeface="DengXian" pitchFamily="65" charset="-122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5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3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 February 2,1585,twins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Hamnet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and Judith were born.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Hamnet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later died of unknown causes at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11.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William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has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few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nicknames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like “Bard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Avon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 “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Swan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Avon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   “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Bard”</a:t>
            </a:r>
          </a:p>
          <a:p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25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/>
          <a:lstStyle/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his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earlier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works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were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don’t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Romeo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Juliet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i="1" dirty="0" smtClean="0"/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Richard II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Henry VI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(parts 1, 2 and 3) and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Henry 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Slika 5" descr="Richard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348880"/>
            <a:ext cx="3523969" cy="4762121"/>
          </a:xfrm>
          <a:prstGeom prst="rect">
            <a:avLst/>
          </a:prstGeom>
        </p:spPr>
      </p:pic>
      <p:pic>
        <p:nvPicPr>
          <p:cNvPr id="7" name="Slika 6" descr="Richard_drug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73016"/>
            <a:ext cx="5220072" cy="140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Hamlet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Hamlet is one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Shakespeare’s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plays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written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1599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1602 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character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is Hamlet</a:t>
            </a:r>
          </a:p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story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takes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  place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Denmark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Slika 4" descr="hamlet-7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6789" y="3789040"/>
            <a:ext cx="3977211" cy="2889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What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is Hamlet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about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Hamlet’s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father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dies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,Hamlet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sees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ghost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which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wants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revenge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on Hamlet’s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uncle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Claudius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Hamlet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finds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that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his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father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was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killed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Claudius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Famous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saying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that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play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is:”To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be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or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be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?”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9367-a-human-skull-on-a-black-background-p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8156736" cy="5432147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2132856"/>
            <a:ext cx="8229600" cy="1143000"/>
          </a:xfrm>
        </p:spPr>
        <p:txBody>
          <a:bodyPr/>
          <a:lstStyle/>
          <a:p>
            <a:r>
              <a:rPr lang="hr-HR" dirty="0" smtClean="0">
                <a:latin typeface="Lucida Calligraphy" pitchFamily="66" charset="0"/>
              </a:rPr>
              <a:t>“ To </a:t>
            </a:r>
            <a:r>
              <a:rPr lang="hr-HR" dirty="0" err="1" smtClean="0">
                <a:latin typeface="Lucida Calligraphy" pitchFamily="66" charset="0"/>
              </a:rPr>
              <a:t>be</a:t>
            </a:r>
            <a:r>
              <a:rPr lang="hr-HR" dirty="0" smtClean="0">
                <a:latin typeface="Lucida Calligraphy" pitchFamily="66" charset="0"/>
              </a:rPr>
              <a:t> or </a:t>
            </a:r>
            <a:r>
              <a:rPr lang="hr-HR" dirty="0" err="1" smtClean="0">
                <a:latin typeface="Lucida Calligraphy" pitchFamily="66" charset="0"/>
              </a:rPr>
              <a:t>not</a:t>
            </a:r>
            <a:r>
              <a:rPr lang="hr-HR" dirty="0" smtClean="0">
                <a:latin typeface="Lucida Calligraphy" pitchFamily="66" charset="0"/>
              </a:rPr>
              <a:t> to </a:t>
            </a:r>
            <a:r>
              <a:rPr lang="hr-HR" dirty="0" err="1" smtClean="0">
                <a:latin typeface="Lucida Calligraphy" pitchFamily="66" charset="0"/>
              </a:rPr>
              <a:t>be</a:t>
            </a:r>
            <a:r>
              <a:rPr lang="hr-HR" dirty="0" smtClean="0">
                <a:latin typeface="Lucida Calligraphy" pitchFamily="66" charset="0"/>
              </a:rPr>
              <a:t>?”</a:t>
            </a:r>
            <a:endParaRPr lang="hr-HR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331a1e487d80461129b2380c40d282e5 – kop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284984"/>
            <a:ext cx="1944216" cy="310580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Romeo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Juliet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Romeo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Juliet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tragedy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written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his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early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career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He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wrote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tragedy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sometime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1591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1595</a:t>
            </a:r>
          </a:p>
          <a:p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Slika 6" descr="neimenovano – kopi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645024"/>
            <a:ext cx="3253720" cy="289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345</Words>
  <Application>Microsoft Office PowerPoint</Application>
  <PresentationFormat>Prikaz na zaslonu (4:3)</PresentationFormat>
  <Paragraphs>44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WILLIAM SHAKESPEARE</vt:lpstr>
      <vt:lpstr>PowerPointova prezentacija</vt:lpstr>
      <vt:lpstr>PowerPointova prezentacija</vt:lpstr>
      <vt:lpstr>PowerPointova prezentacija</vt:lpstr>
      <vt:lpstr>PowerPointova prezentacija</vt:lpstr>
      <vt:lpstr>Hamlet</vt:lpstr>
      <vt:lpstr>What is Hamlet about?</vt:lpstr>
      <vt:lpstr>“ To be or not to be?”</vt:lpstr>
      <vt:lpstr>Romeo and Juliet</vt:lpstr>
      <vt:lpstr>What is it Romeo and Juliet about?</vt:lpstr>
      <vt:lpstr>PowerPointova prezentacija</vt:lpstr>
      <vt:lpstr>PowerPointova prezentacija</vt:lpstr>
      <vt:lpstr>PowerPointova prezentacija</vt:lpstr>
      <vt:lpstr>LUKAS ŠUŠNJAK 8.D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lukas_000</dc:creator>
  <cp:lastModifiedBy>Udruga</cp:lastModifiedBy>
  <cp:revision>151</cp:revision>
  <dcterms:created xsi:type="dcterms:W3CDTF">2016-05-05T17:34:01Z</dcterms:created>
  <dcterms:modified xsi:type="dcterms:W3CDTF">2016-06-08T09:28:25Z</dcterms:modified>
</cp:coreProperties>
</file>