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9" autoAdjust="0"/>
  </p:normalViewPr>
  <p:slideViewPr>
    <p:cSldViewPr>
      <p:cViewPr>
        <p:scale>
          <a:sx n="100" d="100"/>
          <a:sy n="100" d="100"/>
        </p:scale>
        <p:origin x="-50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83351E-6CBD-4CE5-9C85-05100DFC13BD}" type="datetimeFigureOut">
              <a:rPr lang="hr-HR" smtClean="0"/>
              <a:pPr/>
              <a:t>6.6.2016.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7275C6-AFED-4767-85D3-8D05CEA93E8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sxAdcxJGORE/maxresdefault.jpg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08912" cy="1830065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tx1"/>
                </a:solidFill>
              </a:rPr>
              <a:t>William Shakespeare</a:t>
            </a:r>
            <a:endParaRPr lang="hr-HR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800" dirty="0" smtClean="0"/>
              <a:t>Made by: Matej Košćec 8.b</a:t>
            </a: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 smtClean="0"/>
              <a:t>Thanks for the attention!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223320" cy="4788024"/>
          </a:xfrm>
        </p:spPr>
        <p:txBody>
          <a:bodyPr>
            <a:normAutofit/>
          </a:bodyPr>
          <a:lstStyle/>
          <a:p>
            <a:r>
              <a:rPr lang="en-US" dirty="0" smtClean="0"/>
              <a:t>William Shakespeare 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on </a:t>
            </a:r>
            <a:r>
              <a:rPr lang="en-US" dirty="0" smtClean="0"/>
              <a:t>26 April 1564</a:t>
            </a:r>
            <a:endParaRPr lang="hr-HR" dirty="0" smtClean="0"/>
          </a:p>
          <a:p>
            <a:r>
              <a:rPr lang="hr-HR" dirty="0" smtClean="0"/>
              <a:t>He </a:t>
            </a:r>
            <a:r>
              <a:rPr lang="en-US" dirty="0" smtClean="0"/>
              <a:t>was an</a:t>
            </a:r>
            <a:r>
              <a:rPr lang="hr-HR" dirty="0" smtClean="0"/>
              <a:t> English poet, </a:t>
            </a:r>
            <a:r>
              <a:rPr lang="hr-HR" smtClean="0"/>
              <a:t>playwright </a:t>
            </a:r>
            <a:r>
              <a:rPr lang="hr-HR" dirty="0" smtClean="0"/>
              <a:t>and actor</a:t>
            </a:r>
          </a:p>
          <a:p>
            <a:r>
              <a:rPr lang="hr-HR" dirty="0" smtClean="0"/>
              <a:t>He is still one of the greatest writers of all time</a:t>
            </a:r>
          </a:p>
          <a:p>
            <a:r>
              <a:rPr lang="hr-HR" dirty="0" smtClean="0"/>
              <a:t>He worked in the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Globe </a:t>
            </a:r>
            <a:r>
              <a:rPr lang="hr-HR" dirty="0" err="1" smtClean="0"/>
              <a:t>Theatre</a:t>
            </a:r>
            <a:r>
              <a:rPr lang="hr-HR" dirty="0" smtClean="0"/>
              <a:t> in that time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Who is he?</a:t>
            </a:r>
            <a:endParaRPr lang="hr-HR" dirty="0"/>
          </a:p>
        </p:txBody>
      </p:sp>
      <p:pic>
        <p:nvPicPr>
          <p:cNvPr id="5" name="Picture 2" descr="https://upload.wikimedia.org/wikipedia/commons/a/a2/Shakespe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672408" cy="470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748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was born in Stratford-upon-Avon </a:t>
            </a:r>
            <a:endParaRPr lang="hr-HR" dirty="0" smtClean="0"/>
          </a:p>
          <a:p>
            <a:r>
              <a:rPr lang="en-US" dirty="0" smtClean="0"/>
              <a:t>Shakespeare was probably educated at the King's New School in Stratford</a:t>
            </a:r>
            <a:r>
              <a:rPr lang="hr-HR" dirty="0" smtClean="0"/>
              <a:t>,</a:t>
            </a:r>
            <a:r>
              <a:rPr lang="en-US" dirty="0" smtClean="0"/>
              <a:t> a free school chartered in 1553</a:t>
            </a:r>
            <a:r>
              <a:rPr lang="hr-HR" dirty="0" smtClean="0"/>
              <a:t>.</a:t>
            </a:r>
          </a:p>
          <a:p>
            <a:r>
              <a:rPr lang="hr-HR" dirty="0" smtClean="0"/>
              <a:t>His parents were </a:t>
            </a:r>
            <a:r>
              <a:rPr lang="en-US" dirty="0" smtClean="0"/>
              <a:t>John Shakespeare</a:t>
            </a:r>
            <a:r>
              <a:rPr lang="hr-HR" dirty="0" smtClean="0"/>
              <a:t> from S</a:t>
            </a:r>
            <a:r>
              <a:rPr lang="en-US" dirty="0" err="1" smtClean="0"/>
              <a:t>nitterfield</a:t>
            </a:r>
            <a:r>
              <a:rPr lang="en-US" dirty="0" smtClean="0"/>
              <a:t>, and Mary Arden </a:t>
            </a:r>
            <a:r>
              <a:rPr lang="hr-HR" dirty="0" smtClean="0"/>
              <a:t>whose father was a farmer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Early life</a:t>
            </a:r>
            <a:endParaRPr lang="hr-HR" dirty="0"/>
          </a:p>
        </p:txBody>
      </p:sp>
      <p:pic>
        <p:nvPicPr>
          <p:cNvPr id="16386" name="Picture 2" descr="http://media.web.britannica.com/eb-media/71/64371-004-933813E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605056" cy="3723079"/>
          </a:xfrm>
          <a:prstGeom prst="rect">
            <a:avLst/>
          </a:prstGeom>
          <a:noFill/>
        </p:spPr>
      </p:pic>
      <p:pic>
        <p:nvPicPr>
          <p:cNvPr id="7" name="Picture 2" descr="https://theshakespearecode.files.wordpress.com/2011/08/mary-browne-b-and-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7"/>
            <a:ext cx="3600400" cy="47237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John Shakespeare                     Mary Arden</a:t>
            </a:r>
            <a:endParaRPr lang="hr-HR" sz="2800" dirty="0"/>
          </a:p>
        </p:txBody>
      </p:sp>
      <p:pic>
        <p:nvPicPr>
          <p:cNvPr id="16388" name="Picture 4" descr="https://phillipkay.files.wordpress.com/2011/09/the-cobbe-portrait-of-william-shakespeare.jpg"/>
          <p:cNvPicPr>
            <a:picLocks noChangeAspect="1" noChangeArrowheads="1"/>
          </p:cNvPicPr>
          <p:nvPr/>
        </p:nvPicPr>
        <p:blipFill>
          <a:blip r:embed="rId4" cstate="print"/>
          <a:srcRect t="9639"/>
          <a:stretch>
            <a:fillRect/>
          </a:stretch>
        </p:blipFill>
        <p:spPr bwMode="auto">
          <a:xfrm>
            <a:off x="899592" y="980728"/>
            <a:ext cx="3737301" cy="4725144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http://upload.wikimedia.org/wikipedia/commons/3/35/England_Map_Europ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059832" y="2780928"/>
              <a:ext cx="792088" cy="11521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4" name="Picture 6" descr="https://upload.wikimedia.org/wikipedia/commons/7/7e/William_Shakespeares_birthplace%2C_Stratford-upon-Avon_26l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124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3786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4572000"/>
          </a:xfrm>
        </p:spPr>
        <p:txBody>
          <a:bodyPr/>
          <a:lstStyle/>
          <a:p>
            <a:r>
              <a:rPr lang="hr-HR" sz="2800" dirty="0" smtClean="0"/>
              <a:t>He wrote about 34 dramas, 154 sonets and a few poems</a:t>
            </a:r>
          </a:p>
          <a:p>
            <a:r>
              <a:rPr lang="hr-HR" sz="2800" dirty="0" smtClean="0"/>
              <a:t>His “creativity” is separated in three parts:</a:t>
            </a:r>
          </a:p>
          <a:p>
            <a:pPr>
              <a:buNone/>
            </a:pPr>
            <a:r>
              <a:rPr lang="hr-HR" sz="2800" dirty="0" smtClean="0"/>
              <a:t>          1. early dramas (comedy and history)</a:t>
            </a:r>
          </a:p>
          <a:p>
            <a:pPr>
              <a:buNone/>
            </a:pPr>
            <a:r>
              <a:rPr lang="hr-HR" sz="2800" dirty="0" smtClean="0"/>
              <a:t>          2. mature age (big tragedy)</a:t>
            </a:r>
          </a:p>
          <a:p>
            <a:pPr>
              <a:buNone/>
            </a:pPr>
            <a:r>
              <a:rPr lang="hr-HR" sz="2800" dirty="0" smtClean="0"/>
              <a:t>          3. later age of creativity (comedy and romance)</a:t>
            </a:r>
          </a:p>
          <a:p>
            <a:r>
              <a:rPr lang="hr-HR" sz="2800" dirty="0" smtClean="0"/>
              <a:t>He is </a:t>
            </a:r>
            <a:r>
              <a:rPr lang="hr-HR" sz="2800" dirty="0" err="1" smtClean="0"/>
              <a:t>concidered</a:t>
            </a:r>
            <a:r>
              <a:rPr lang="hr-HR" sz="2800" dirty="0" smtClean="0"/>
              <a:t> to </a:t>
            </a:r>
            <a:r>
              <a:rPr lang="hr-HR" sz="2800" dirty="0" err="1" smtClean="0"/>
              <a:t>be</a:t>
            </a:r>
            <a:r>
              <a:rPr lang="hr-HR" sz="2800" dirty="0" smtClean="0"/>
              <a:t> one of the best drama writers not just in England and Europe but in the whole world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Creativity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70784" cy="45720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Romeo and Juliet; 1593.</a:t>
            </a:r>
          </a:p>
          <a:p>
            <a:r>
              <a:rPr lang="hr-HR" dirty="0" smtClean="0"/>
              <a:t>Titus Andronicus; 1594.</a:t>
            </a:r>
          </a:p>
          <a:p>
            <a:r>
              <a:rPr lang="hr-HR" dirty="0" smtClean="0"/>
              <a:t>Julius Caesar; 1599.</a:t>
            </a:r>
          </a:p>
          <a:p>
            <a:r>
              <a:rPr lang="hr-HR" dirty="0" smtClean="0"/>
              <a:t>Troilus and Cressida; 1601. - 1602.</a:t>
            </a:r>
          </a:p>
          <a:p>
            <a:r>
              <a:rPr lang="hr-HR" dirty="0" smtClean="0"/>
              <a:t>Hamlet 1602.</a:t>
            </a:r>
          </a:p>
          <a:p>
            <a:r>
              <a:rPr lang="hr-HR" dirty="0" smtClean="0"/>
              <a:t>Othello; 1604.</a:t>
            </a:r>
          </a:p>
          <a:p>
            <a:r>
              <a:rPr lang="hr-HR" dirty="0" smtClean="0"/>
              <a:t>King Lear; 1605.</a:t>
            </a:r>
          </a:p>
          <a:p>
            <a:r>
              <a:rPr lang="hr-HR" dirty="0" smtClean="0"/>
              <a:t>Macbeth 1606.</a:t>
            </a:r>
          </a:p>
          <a:p>
            <a:r>
              <a:rPr lang="hr-HR" dirty="0" smtClean="0"/>
              <a:t>Antony and Cleopatra; 1607.</a:t>
            </a:r>
          </a:p>
          <a:p>
            <a:r>
              <a:rPr lang="hr-HR" dirty="0" smtClean="0"/>
              <a:t>Coriolanus; 1608.</a:t>
            </a:r>
          </a:p>
          <a:p>
            <a:r>
              <a:rPr lang="hr-HR" dirty="0" smtClean="0"/>
              <a:t>Timon of Athens; 1608.</a:t>
            </a:r>
          </a:p>
          <a:p>
            <a:r>
              <a:rPr lang="hr-HR" dirty="0" smtClean="0"/>
              <a:t>Cymbeline; 1610.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Tragedy                   History drama</a:t>
            </a:r>
            <a:endParaRPr lang="hr-H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99992" y="1484784"/>
            <a:ext cx="3970784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Henry VI; 1591.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Richard III; 1593.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Richard II; 1594.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King John; 1594.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Henry IV; 1596. - 1597.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Henry V; 1599.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Henry VIII; 1612.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55000" lnSpcReduction="20000"/>
          </a:bodyPr>
          <a:lstStyle/>
          <a:p>
            <a:r>
              <a:rPr lang="vi-VN" sz="2900" dirty="0" smtClean="0"/>
              <a:t>Love's Labour's Lost; 1590.</a:t>
            </a:r>
          </a:p>
          <a:p>
            <a:r>
              <a:rPr lang="vi-VN" sz="2900" dirty="0" smtClean="0"/>
              <a:t>The Two Gentlemen of Verona; 1591.</a:t>
            </a:r>
          </a:p>
          <a:p>
            <a:r>
              <a:rPr lang="vi-VN" sz="2900" dirty="0" smtClean="0"/>
              <a:t>The Comedy of Errors; 1593. - 1594.</a:t>
            </a:r>
          </a:p>
          <a:p>
            <a:r>
              <a:rPr lang="vi-VN" sz="2900" dirty="0" smtClean="0"/>
              <a:t>A Midsummer Night's Dream; 1594.</a:t>
            </a:r>
          </a:p>
          <a:p>
            <a:r>
              <a:rPr lang="vi-VN" sz="2900" dirty="0" smtClean="0"/>
              <a:t>The Merchant of Venice; 1595.</a:t>
            </a:r>
          </a:p>
          <a:p>
            <a:r>
              <a:rPr lang="vi-VN" sz="2900" dirty="0" smtClean="0"/>
              <a:t>The Taming of the Shrew; 1596.</a:t>
            </a:r>
          </a:p>
          <a:p>
            <a:r>
              <a:rPr lang="vi-VN" sz="2900" dirty="0" smtClean="0"/>
              <a:t>Much Ado About Nothing; 1599.</a:t>
            </a:r>
          </a:p>
          <a:p>
            <a:r>
              <a:rPr lang="vi-VN" sz="2900" dirty="0" smtClean="0"/>
              <a:t>The Merry Wives of Windsor; 1599.</a:t>
            </a:r>
          </a:p>
          <a:p>
            <a:r>
              <a:rPr lang="vi-VN" sz="2900" dirty="0" smtClean="0"/>
              <a:t>Twelfth Night, or What You Will; 1599. - 1600.</a:t>
            </a:r>
          </a:p>
          <a:p>
            <a:r>
              <a:rPr lang="vi-VN" sz="2900" dirty="0" smtClean="0"/>
              <a:t>As You Like It; 1600.</a:t>
            </a:r>
          </a:p>
          <a:p>
            <a:r>
              <a:rPr lang="vi-VN" sz="2900" dirty="0" smtClean="0"/>
              <a:t>All's Well That Ends Well; 1602. - 1604.</a:t>
            </a:r>
          </a:p>
          <a:p>
            <a:r>
              <a:rPr lang="vi-VN" sz="2900" dirty="0" smtClean="0"/>
              <a:t>Measure for Measure; 1604.</a:t>
            </a:r>
          </a:p>
          <a:p>
            <a:r>
              <a:rPr lang="vi-VN" sz="2900" dirty="0" smtClean="0"/>
              <a:t>Pericles, Prince of Tyre; 1608.</a:t>
            </a:r>
          </a:p>
          <a:p>
            <a:r>
              <a:rPr lang="vi-VN" sz="2900" dirty="0" smtClean="0"/>
              <a:t>The Winter's Tale; 1610.</a:t>
            </a:r>
          </a:p>
          <a:p>
            <a:r>
              <a:rPr lang="vi-VN" sz="2900" dirty="0" smtClean="0"/>
              <a:t>The Tempest; 1611.</a:t>
            </a:r>
          </a:p>
          <a:p>
            <a:r>
              <a:rPr lang="vi-VN" sz="2900" dirty="0" smtClean="0"/>
              <a:t>Two Noble Kinsmen; 1634.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Comedy                   Poems</a:t>
            </a:r>
            <a:endParaRPr lang="hr-HR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44008" y="1556792"/>
            <a:ext cx="41148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Venus and Adonis; 1593.</a:t>
            </a:r>
          </a:p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The Rape of Lucrece; 1594.</a:t>
            </a:r>
          </a:p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The Passionate Pilgrim; 1599.</a:t>
            </a:r>
          </a:p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The Phoenix and the Turtle; 1601.</a:t>
            </a:r>
          </a:p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A Lover's Complaint; 1609.</a:t>
            </a:r>
          </a:p>
          <a:p>
            <a:pPr marL="274320" lvl="0" indent="-274320">
              <a:spcBef>
                <a:spcPts val="600"/>
              </a:spcBef>
              <a:buClr>
                <a:srgbClr val="FFC000"/>
              </a:buClr>
              <a:buSzPct val="85000"/>
              <a:buFont typeface="Wingdings 2"/>
              <a:buChar char=""/>
            </a:pPr>
            <a:r>
              <a:rPr lang="hr-HR" sz="2000" dirty="0" smtClean="0"/>
              <a:t>Shakespeare's Sonnets; 1609.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April 1616 Stratford-upon-Avon, Warwickshire, England</a:t>
            </a:r>
            <a:endParaRPr lang="hr-HR" dirty="0" smtClean="0"/>
          </a:p>
          <a:p>
            <a:r>
              <a:rPr lang="en-US" dirty="0" smtClean="0"/>
              <a:t>Shakespeare has been commemorated in many statues and memorials around the world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Death</a:t>
            </a:r>
            <a:endParaRPr lang="hr-HR" dirty="0"/>
          </a:p>
        </p:txBody>
      </p:sp>
      <p:pic>
        <p:nvPicPr>
          <p:cNvPr id="1026" name="Picture 2" descr="File:Southwark Cathedral, 24th 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477815" cy="2680151"/>
          </a:xfrm>
          <a:prstGeom prst="rect">
            <a:avLst/>
          </a:prstGeom>
          <a:noFill/>
        </p:spPr>
      </p:pic>
      <p:pic>
        <p:nvPicPr>
          <p:cNvPr id="1030" name="Picture 6" descr="http://www.thethinkersgarden.com/wp-content/uploads/2014/10/Westminster_Abbey_-_Thomas_Hosmer_Shephe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024140" cy="2682760"/>
          </a:xfrm>
          <a:prstGeom prst="rect">
            <a:avLst/>
          </a:prstGeom>
          <a:noFill/>
        </p:spPr>
      </p:pic>
      <p:pic>
        <p:nvPicPr>
          <p:cNvPr id="10" name="Picture 2" descr="File:Southwark Cathedral, 24th 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61041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57332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Southwark Cathedral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http://www.thethinkersgarden.com/wp-content/uploads/2014/10/Westminster_Abbey_-_Thomas_Hosmer_Shephe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8249184" cy="54994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5696" y="56612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Westminster Abbey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Shakespeare’s relatives on his mother’s side, William Arden, was arrested for plotting against Queen Elizabeth I, imprisoned in the Tower of London and executed</a:t>
            </a:r>
            <a:endParaRPr lang="hr-HR" dirty="0" smtClean="0"/>
          </a:p>
          <a:p>
            <a:r>
              <a:rPr lang="en-US" dirty="0" smtClean="0"/>
              <a:t>Shakespeare married his wife Anne Hathaway when he was 18</a:t>
            </a:r>
            <a:endParaRPr lang="hr-HR" dirty="0" smtClean="0"/>
          </a:p>
          <a:p>
            <a:r>
              <a:rPr lang="en-US" dirty="0" smtClean="0"/>
              <a:t>The Comedy of Errors is Shakespeare’s shortest play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en-US" dirty="0" smtClean="0"/>
              <a:t>just 1,770 lines long</a:t>
            </a:r>
            <a:endParaRPr lang="hr-HR" dirty="0" smtClean="0"/>
          </a:p>
          <a:p>
            <a:r>
              <a:rPr lang="en-US" dirty="0" smtClean="0"/>
              <a:t>During his life Shakespeare performed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front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en-US" dirty="0" smtClean="0"/>
              <a:t> Queen Elizabeth I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Interesting facts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618</TotalTime>
  <Words>369</Words>
  <Application>Microsoft Office PowerPoint</Application>
  <PresentationFormat>Prikaz na zaslonu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Paper</vt:lpstr>
      <vt:lpstr>William Shakespeare</vt:lpstr>
      <vt:lpstr>Who is he?</vt:lpstr>
      <vt:lpstr>Early life</vt:lpstr>
      <vt:lpstr>PowerPointova prezentacija</vt:lpstr>
      <vt:lpstr>Creativity</vt:lpstr>
      <vt:lpstr>Tragedy                   History drama</vt:lpstr>
      <vt:lpstr>Comedy                   Poems</vt:lpstr>
      <vt:lpstr>Death</vt:lpstr>
      <vt:lpstr>Interesting facts</vt:lpstr>
      <vt:lpstr>Thanks for the attention!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Matej</dc:creator>
  <cp:lastModifiedBy>Engleski jezik</cp:lastModifiedBy>
  <cp:revision>72</cp:revision>
  <dcterms:created xsi:type="dcterms:W3CDTF">2016-04-02T10:34:56Z</dcterms:created>
  <dcterms:modified xsi:type="dcterms:W3CDTF">2016-06-06T17:17:40Z</dcterms:modified>
</cp:coreProperties>
</file>