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20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B1A6E-A2CA-409D-AA4A-A7AA3042B468}" type="datetimeFigureOut">
              <a:rPr lang="sr-Latn-CS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7E85D-D264-471B-B1A2-F4CEE2F78C5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William Shakespeare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Made by Luka Feljak &amp; Tomislav Kralj 8.c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HISTORY: King John (1596/97)</a:t>
            </a:r>
          </a:p>
          <a:p>
            <a:pPr>
              <a:buNone/>
            </a:pPr>
            <a:r>
              <a:rPr lang="hr-HR" dirty="0" smtClean="0"/>
              <a:t>                 Henry V. (1598/99)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Richard II. (1595/96)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POETRY:</a:t>
            </a:r>
            <a:r>
              <a:rPr lang="en-US" i="1" dirty="0"/>
              <a:t> </a:t>
            </a:r>
            <a:r>
              <a:rPr lang="en-US" dirty="0"/>
              <a:t>The </a:t>
            </a:r>
            <a:r>
              <a:rPr lang="en-US" dirty="0" smtClean="0"/>
              <a:t>Sonnets</a:t>
            </a:r>
            <a:br>
              <a:rPr lang="en-US" dirty="0" smtClean="0"/>
            </a:br>
            <a:r>
              <a:rPr lang="hr-HR" dirty="0" smtClean="0"/>
              <a:t>            </a:t>
            </a:r>
            <a:r>
              <a:rPr lang="en-US" dirty="0" smtClean="0"/>
              <a:t>A </a:t>
            </a:r>
            <a:r>
              <a:rPr lang="en-US" dirty="0"/>
              <a:t>Lover's </a:t>
            </a:r>
            <a:r>
              <a:rPr lang="en-US" dirty="0" smtClean="0"/>
              <a:t>Complaint</a:t>
            </a:r>
            <a:br>
              <a:rPr lang="en-US" dirty="0" smtClean="0"/>
            </a:br>
            <a:r>
              <a:rPr lang="hr-HR" dirty="0" smtClean="0"/>
              <a:t>            </a:t>
            </a:r>
            <a:r>
              <a:rPr lang="en-US" dirty="0" smtClean="0"/>
              <a:t>The </a:t>
            </a:r>
            <a:r>
              <a:rPr lang="en-US" dirty="0"/>
              <a:t>Rape of </a:t>
            </a:r>
            <a:r>
              <a:rPr lang="en-US" dirty="0" err="1"/>
              <a:t>Lucrece</a:t>
            </a:r>
            <a:endParaRPr lang="hr-HR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Shakespeare’s end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William Shakespeare died on 23rd April 1616 in Stratford</a:t>
            </a:r>
          </a:p>
          <a:p>
            <a:r>
              <a:rPr lang="hr-HR" sz="2800" dirty="0" smtClean="0"/>
              <a:t>He was buried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Holy</a:t>
            </a:r>
            <a:r>
              <a:rPr lang="hr-HR" sz="2800" dirty="0" smtClean="0"/>
              <a:t> </a:t>
            </a:r>
            <a:r>
              <a:rPr lang="hr-HR" sz="2800" dirty="0" err="1" smtClean="0"/>
              <a:t>Trinity</a:t>
            </a:r>
            <a:r>
              <a:rPr lang="hr-HR" sz="2800" dirty="0" smtClean="0"/>
              <a:t> </a:t>
            </a:r>
            <a:r>
              <a:rPr lang="hr-HR" sz="2800" dirty="0" err="1" smtClean="0"/>
              <a:t>Church</a:t>
            </a:r>
            <a:endParaRPr lang="hr-HR" sz="2800" dirty="0" smtClean="0"/>
          </a:p>
          <a:p>
            <a:r>
              <a:rPr lang="hr-HR" sz="2800" dirty="0" smtClean="0"/>
              <a:t>On his grave was writen:</a:t>
            </a:r>
          </a:p>
          <a:p>
            <a:pPr>
              <a:buNone/>
            </a:pPr>
            <a:r>
              <a:rPr lang="hr-HR" dirty="0" smtClean="0"/>
              <a:t>“</a:t>
            </a:r>
            <a:r>
              <a:rPr lang="hr-HR" sz="2800" i="1" dirty="0"/>
              <a:t>IVDICIO PYLIUM, GENIO SOCRATEM, ARTE MARONEM. TERRA TEGIT, POPULUS MAERET, OLYMPUS </a:t>
            </a:r>
            <a:r>
              <a:rPr lang="hr-HR" sz="2800" i="1" dirty="0" smtClean="0"/>
              <a:t>HABET</a:t>
            </a:r>
            <a:r>
              <a:rPr lang="hr-HR" i="1" dirty="0" smtClean="0"/>
              <a:t>”</a:t>
            </a:r>
          </a:p>
          <a:p>
            <a:pPr>
              <a:buNone/>
            </a:pPr>
            <a:r>
              <a:rPr lang="hr-HR" sz="3000" i="1" dirty="0" smtClean="0"/>
              <a:t>   Translation:</a:t>
            </a:r>
            <a:r>
              <a:rPr lang="en-US" sz="3000" dirty="0" smtClean="0"/>
              <a:t> According to the wisdom of Nestor , the genius Socrates , the art of Virgil . The country covers , people crying , and Olympus has it</a:t>
            </a:r>
            <a:r>
              <a:rPr lang="hr-HR" sz="3000" dirty="0" smtClean="0"/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Shakespeare’s grave</a:t>
            </a:r>
            <a:endParaRPr lang="hr-HR" dirty="0"/>
          </a:p>
        </p:txBody>
      </p:sp>
      <p:pic>
        <p:nvPicPr>
          <p:cNvPr id="4" name="Content Placeholder 3" descr="gro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7" y="2214554"/>
            <a:ext cx="6074163" cy="3416717"/>
          </a:xfrm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His wife Anna died 7 years later</a:t>
            </a:r>
          </a:p>
          <a:p>
            <a:r>
              <a:rPr lang="hr-HR" sz="2800" dirty="0" smtClean="0"/>
              <a:t>That year everybody could see his works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1800" b="1" dirty="0" smtClean="0"/>
              <a:t>Cover of his book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izda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571744"/>
            <a:ext cx="2394599" cy="3859122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Shakespeare’s phrase</a:t>
            </a:r>
            <a:endParaRPr lang="hr-HR" dirty="0"/>
          </a:p>
        </p:txBody>
      </p:sp>
      <p:pic>
        <p:nvPicPr>
          <p:cNvPr id="4" name="Content Placeholder 3" descr="izre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1958181"/>
            <a:ext cx="8096250" cy="3810000"/>
          </a:xfr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And that’s it! </a:t>
            </a:r>
            <a:r>
              <a:rPr lang="hr-HR" sz="3200" dirty="0" smtClean="0">
                <a:sym typeface="Wingdings" pitchFamily="2" charset="2"/>
              </a:rPr>
              <a:t> We hope that you enjoyed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šekspir k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357562"/>
            <a:ext cx="4876816" cy="3334882"/>
          </a:xfrm>
          <a:prstGeom prst="rect">
            <a:avLst/>
          </a:prstGeom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About Shakespeare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William Shakespeare </a:t>
            </a:r>
            <a:r>
              <a:rPr lang="hr-HR" sz="2800" dirty="0" err="1" smtClean="0"/>
              <a:t>was</a:t>
            </a:r>
            <a:r>
              <a:rPr lang="hr-HR" sz="2800" dirty="0" smtClean="0"/>
              <a:t> </a:t>
            </a:r>
            <a:r>
              <a:rPr lang="hr-HR" sz="2800" dirty="0" err="1" smtClean="0"/>
              <a:t>baptised</a:t>
            </a:r>
            <a:r>
              <a:rPr lang="hr-HR" sz="2800" dirty="0" smtClean="0"/>
              <a:t> on 26th April 1564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Stratford</a:t>
            </a:r>
            <a:r>
              <a:rPr lang="hr-HR" sz="2800" dirty="0" smtClean="0"/>
              <a:t>-</a:t>
            </a:r>
            <a:r>
              <a:rPr lang="hr-HR" sz="2800" dirty="0" err="1" smtClean="0"/>
              <a:t>upon</a:t>
            </a:r>
            <a:r>
              <a:rPr lang="hr-HR" sz="2800" dirty="0" smtClean="0"/>
              <a:t>-</a:t>
            </a:r>
            <a:r>
              <a:rPr lang="hr-HR" sz="2800" dirty="0" err="1" smtClean="0"/>
              <a:t>Avon</a:t>
            </a:r>
            <a:r>
              <a:rPr lang="hr-HR" sz="2800" dirty="0" smtClean="0"/>
              <a:t> in England and we don’t know when he was born</a:t>
            </a:r>
          </a:p>
          <a:p>
            <a:r>
              <a:rPr lang="hr-HR" sz="2800" dirty="0" smtClean="0"/>
              <a:t>He was English </a:t>
            </a:r>
            <a:r>
              <a:rPr lang="hr-HR" sz="2800" dirty="0" err="1" smtClean="0"/>
              <a:t>writer</a:t>
            </a:r>
            <a:r>
              <a:rPr lang="hr-HR" sz="2800" dirty="0" smtClean="0"/>
              <a:t>, </a:t>
            </a:r>
            <a:r>
              <a:rPr lang="hr-HR" sz="2800" dirty="0" err="1" smtClean="0"/>
              <a:t>theather</a:t>
            </a:r>
            <a:r>
              <a:rPr lang="hr-HR" sz="2800" dirty="0" smtClean="0"/>
              <a:t> actor and director</a:t>
            </a:r>
          </a:p>
          <a:p>
            <a:r>
              <a:rPr lang="hr-HR" sz="2800" dirty="0" smtClean="0"/>
              <a:t>All his works were </a:t>
            </a:r>
            <a:r>
              <a:rPr lang="hr-HR" sz="2800" dirty="0" err="1" smtClean="0"/>
              <a:t>translated</a:t>
            </a:r>
            <a:r>
              <a:rPr lang="hr-HR" sz="2800" dirty="0" smtClean="0"/>
              <a:t> </a:t>
            </a:r>
            <a:r>
              <a:rPr lang="hr-HR" sz="2800" dirty="0" err="1" smtClean="0"/>
              <a:t>into</a:t>
            </a:r>
            <a:r>
              <a:rPr lang="hr-HR" sz="2800" dirty="0" smtClean="0"/>
              <a:t> all </a:t>
            </a:r>
            <a:r>
              <a:rPr lang="hr-HR" sz="2800" dirty="0" err="1" smtClean="0"/>
              <a:t>languages</a:t>
            </a:r>
            <a:r>
              <a:rPr lang="hr-HR" sz="2800" dirty="0" smtClean="0"/>
              <a:t> </a:t>
            </a:r>
          </a:p>
          <a:p>
            <a:r>
              <a:rPr lang="hr-HR" sz="2800" dirty="0" smtClean="0"/>
              <a:t>He was a child </a:t>
            </a:r>
            <a:r>
              <a:rPr lang="hr-HR" sz="2800" dirty="0" err="1" smtClean="0"/>
              <a:t>from</a:t>
            </a:r>
            <a:r>
              <a:rPr lang="hr-HR" sz="2800" dirty="0" smtClean="0"/>
              <a:t> </a:t>
            </a:r>
            <a:r>
              <a:rPr lang="hr-HR" sz="2800" dirty="0" err="1" smtClean="0"/>
              <a:t>a</a:t>
            </a:r>
            <a:r>
              <a:rPr lang="hr-HR" sz="2800" dirty="0" smtClean="0"/>
              <a:t> </a:t>
            </a:r>
            <a:r>
              <a:rPr lang="hr-HR" sz="2800" dirty="0" err="1" smtClean="0"/>
              <a:t>count</a:t>
            </a:r>
            <a:r>
              <a:rPr lang="hr-HR" sz="2800" dirty="0" smtClean="0"/>
              <a:t> </a:t>
            </a:r>
            <a:r>
              <a:rPr lang="hr-HR" sz="2800" dirty="0" err="1" smtClean="0"/>
              <a:t>family</a:t>
            </a:r>
            <a:r>
              <a:rPr lang="hr-HR" sz="2800" dirty="0" smtClean="0"/>
              <a:t> Wackwickshire, he </a:t>
            </a:r>
            <a:r>
              <a:rPr lang="hr-HR" sz="2800" dirty="0" err="1" smtClean="0"/>
              <a:t>was</a:t>
            </a:r>
            <a:r>
              <a:rPr lang="hr-HR" sz="2800" dirty="0" smtClean="0"/>
              <a:t> </a:t>
            </a:r>
            <a:r>
              <a:rPr lang="hr-HR" sz="2800" dirty="0" err="1" smtClean="0"/>
              <a:t>the</a:t>
            </a:r>
            <a:r>
              <a:rPr lang="hr-HR" sz="2800" dirty="0" smtClean="0"/>
              <a:t> third oldest child</a:t>
            </a:r>
          </a:p>
          <a:p>
            <a:endParaRPr lang="hr-HR" sz="2800" dirty="0"/>
          </a:p>
        </p:txBody>
      </p:sp>
      <p:pic>
        <p:nvPicPr>
          <p:cNvPr id="4" name="Picture 3" descr="šekspir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929198"/>
            <a:ext cx="1518054" cy="174036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His father was </a:t>
            </a:r>
            <a:r>
              <a:rPr lang="hr-HR" sz="2800" dirty="0" err="1" smtClean="0"/>
              <a:t>John</a:t>
            </a:r>
            <a:r>
              <a:rPr lang="hr-HR" sz="2800" dirty="0" smtClean="0"/>
              <a:t> Shakespeare, polite and rich man</a:t>
            </a:r>
          </a:p>
          <a:p>
            <a:r>
              <a:rPr lang="hr-HR" sz="2800" dirty="0" smtClean="0"/>
              <a:t>There are assumptions that he </a:t>
            </a:r>
            <a:r>
              <a:rPr lang="hr-HR" sz="2800" dirty="0" err="1" smtClean="0"/>
              <a:t>left</a:t>
            </a:r>
            <a:r>
              <a:rPr lang="hr-HR" sz="2800" dirty="0" smtClean="0"/>
              <a:t> school </a:t>
            </a:r>
            <a:r>
              <a:rPr lang="hr-HR" sz="2800" dirty="0" err="1" smtClean="0"/>
              <a:t>in</a:t>
            </a:r>
            <a:r>
              <a:rPr lang="hr-HR" sz="2800" dirty="0" smtClean="0"/>
              <a:t> 1578, because his </a:t>
            </a:r>
            <a:r>
              <a:rPr lang="hr-HR" sz="2800" dirty="0" err="1" smtClean="0"/>
              <a:t>father</a:t>
            </a:r>
            <a:r>
              <a:rPr lang="hr-HR" sz="2800" dirty="0" smtClean="0"/>
              <a:t> had problems with his job</a:t>
            </a:r>
          </a:p>
          <a:p>
            <a:r>
              <a:rPr lang="hr-HR" sz="2800" dirty="0" err="1" smtClean="0"/>
              <a:t>Until</a:t>
            </a:r>
            <a:r>
              <a:rPr lang="hr-HR" sz="2800" dirty="0" smtClean="0"/>
              <a:t> </a:t>
            </a:r>
            <a:r>
              <a:rPr lang="hr-HR" sz="2800" dirty="0" err="1" smtClean="0"/>
              <a:t>his</a:t>
            </a:r>
            <a:r>
              <a:rPr lang="hr-HR" sz="2800" dirty="0" smtClean="0"/>
              <a:t> </a:t>
            </a:r>
            <a:r>
              <a:rPr lang="hr-HR" sz="2800" dirty="0" err="1" smtClean="0"/>
              <a:t>was</a:t>
            </a:r>
            <a:r>
              <a:rPr lang="hr-HR" sz="2800" dirty="0" smtClean="0"/>
              <a:t> 18 years old </a:t>
            </a:r>
            <a:r>
              <a:rPr lang="hr-HR" sz="2800" dirty="0" err="1" smtClean="0"/>
              <a:t>there</a:t>
            </a:r>
            <a:r>
              <a:rPr lang="hr-HR" sz="2800" dirty="0" smtClean="0"/>
              <a:t> </a:t>
            </a:r>
            <a:r>
              <a:rPr lang="hr-HR" sz="2800" dirty="0" err="1" smtClean="0"/>
              <a:t>were</a:t>
            </a:r>
            <a:r>
              <a:rPr lang="hr-HR" sz="2800" dirty="0" smtClean="0"/>
              <a:t> no </a:t>
            </a:r>
            <a:r>
              <a:rPr lang="hr-HR" sz="2800" dirty="0" err="1" smtClean="0"/>
              <a:t>written</a:t>
            </a:r>
            <a:r>
              <a:rPr lang="hr-HR" sz="2800" dirty="0" smtClean="0"/>
              <a:t> data about him, until 18th </a:t>
            </a:r>
            <a:r>
              <a:rPr lang="hr-HR" sz="2800" dirty="0" err="1" smtClean="0"/>
              <a:t>September</a:t>
            </a:r>
            <a:r>
              <a:rPr lang="hr-HR" sz="2800" dirty="0" smtClean="0"/>
              <a:t> 1582 </a:t>
            </a:r>
            <a:r>
              <a:rPr lang="hr-HR" sz="2800" dirty="0" err="1" smtClean="0"/>
              <a:t>there</a:t>
            </a:r>
            <a:r>
              <a:rPr lang="hr-HR" sz="2800" dirty="0" smtClean="0"/>
              <a:t> </a:t>
            </a:r>
            <a:r>
              <a:rPr lang="hr-HR" sz="2800" dirty="0" err="1" smtClean="0"/>
              <a:t>was</a:t>
            </a:r>
            <a:r>
              <a:rPr lang="hr-HR" sz="2800" dirty="0" smtClean="0"/>
              <a:t> </a:t>
            </a:r>
            <a:r>
              <a:rPr lang="hr-HR" sz="2800" dirty="0" err="1" smtClean="0"/>
              <a:t>only</a:t>
            </a:r>
            <a:r>
              <a:rPr lang="hr-HR" sz="2800" dirty="0" smtClean="0"/>
              <a:t> a data about his marrige with Anna Hathaway</a:t>
            </a:r>
          </a:p>
          <a:p>
            <a:endParaRPr lang="hr-HR" sz="2800" dirty="0" smtClean="0"/>
          </a:p>
        </p:txBody>
      </p:sp>
      <p:pic>
        <p:nvPicPr>
          <p:cNvPr id="4" name="Picture 3" descr="ženid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500570"/>
            <a:ext cx="3629033" cy="2235475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Shakespeare’s own family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Shakespeare’s wife was 8 years older than he was</a:t>
            </a:r>
          </a:p>
          <a:p>
            <a:r>
              <a:rPr lang="hr-HR" sz="2800" dirty="0" smtClean="0"/>
              <a:t>William and Anna had three children which names were: </a:t>
            </a:r>
            <a:r>
              <a:rPr lang="hr-HR" sz="2800" dirty="0" err="1" smtClean="0"/>
              <a:t>twins</a:t>
            </a:r>
            <a:r>
              <a:rPr lang="hr-HR" sz="2800" dirty="0" smtClean="0"/>
              <a:t>, daughter Judith and son Hamnet (1585.) and his first daughter Susan (1583.)</a:t>
            </a:r>
            <a:endParaRPr lang="hr-HR" sz="2800" dirty="0"/>
          </a:p>
        </p:txBody>
      </p:sp>
      <p:pic>
        <p:nvPicPr>
          <p:cNvPr id="4" name="Picture 3" descr="šekspir de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71876"/>
            <a:ext cx="5086344" cy="286922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His</a:t>
            </a:r>
            <a:r>
              <a:rPr lang="hr-HR" dirty="0" smtClean="0"/>
              <a:t> </a:t>
            </a:r>
            <a:r>
              <a:rPr lang="hr-HR" dirty="0" err="1" smtClean="0"/>
              <a:t>further</a:t>
            </a:r>
            <a:r>
              <a:rPr lang="hr-HR" dirty="0" smtClean="0"/>
              <a:t> life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 1592 again nobody didn’t know where he </a:t>
            </a:r>
            <a:r>
              <a:rPr lang="hr-HR" dirty="0" err="1" smtClean="0"/>
              <a:t>went</a:t>
            </a:r>
            <a:r>
              <a:rPr lang="hr-HR" dirty="0" smtClean="0"/>
              <a:t>, but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year</a:t>
            </a:r>
            <a:r>
              <a:rPr lang="hr-HR" dirty="0" smtClean="0"/>
              <a:t>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first time he was </a:t>
            </a:r>
            <a:r>
              <a:rPr lang="hr-HR" dirty="0" err="1" smtClean="0"/>
              <a:t>mentioned</a:t>
            </a:r>
            <a:r>
              <a:rPr lang="hr-HR" dirty="0" smtClean="0"/>
              <a:t> as a </a:t>
            </a:r>
            <a:r>
              <a:rPr lang="hr-HR" dirty="0" err="1" smtClean="0"/>
              <a:t>writer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actor </a:t>
            </a:r>
          </a:p>
          <a:p>
            <a:r>
              <a:rPr lang="hr-HR" dirty="0" err="1" smtClean="0"/>
              <a:t>In</a:t>
            </a:r>
            <a:r>
              <a:rPr lang="hr-HR" dirty="0" smtClean="0"/>
              <a:t> 1596 his son Hamnet dies,next year he buys property New Palace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Stratford</a:t>
            </a:r>
            <a:r>
              <a:rPr lang="hr-HR" dirty="0" smtClean="0"/>
              <a:t> </a:t>
            </a:r>
          </a:p>
          <a:p>
            <a:r>
              <a:rPr lang="hr-HR" dirty="0" smtClean="0"/>
              <a:t>He become co-owner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Globe </a:t>
            </a:r>
            <a:r>
              <a:rPr lang="hr-HR" dirty="0" err="1" smtClean="0"/>
              <a:t>Theatre</a:t>
            </a:r>
            <a:endParaRPr lang="hr-HR" dirty="0" smtClean="0"/>
          </a:p>
          <a:p>
            <a:r>
              <a:rPr lang="hr-HR" dirty="0" smtClean="0"/>
              <a:t> unfortunately his </a:t>
            </a:r>
            <a:r>
              <a:rPr lang="hr-HR" dirty="0" err="1" smtClean="0"/>
              <a:t>father</a:t>
            </a:r>
            <a:r>
              <a:rPr lang="hr-HR" dirty="0" smtClean="0"/>
              <a:t> </a:t>
            </a:r>
            <a:r>
              <a:rPr lang="hr-HR" dirty="0" err="1" smtClean="0"/>
              <a:t>died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1601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2800" dirty="0" err="1" smtClean="0"/>
              <a:t>In</a:t>
            </a:r>
            <a:r>
              <a:rPr lang="hr-HR" sz="2800" dirty="0" smtClean="0"/>
              <a:t> 1607 his </a:t>
            </a:r>
            <a:r>
              <a:rPr lang="hr-HR" sz="2800" dirty="0" err="1" smtClean="0"/>
              <a:t>daughter</a:t>
            </a:r>
            <a:r>
              <a:rPr lang="hr-HR" sz="2800" dirty="0" smtClean="0"/>
              <a:t> </a:t>
            </a:r>
            <a:r>
              <a:rPr lang="hr-HR" sz="2800" dirty="0" err="1" smtClean="0"/>
              <a:t>Susan</a:t>
            </a:r>
            <a:r>
              <a:rPr lang="hr-HR" sz="2800" dirty="0" smtClean="0"/>
              <a:t> </a:t>
            </a:r>
            <a:r>
              <a:rPr lang="hr-HR" sz="2800" dirty="0" err="1" smtClean="0"/>
              <a:t>got</a:t>
            </a:r>
            <a:r>
              <a:rPr lang="hr-HR" sz="2800" dirty="0" smtClean="0"/>
              <a:t> </a:t>
            </a:r>
            <a:r>
              <a:rPr lang="hr-HR" sz="2800" dirty="0" err="1" smtClean="0"/>
              <a:t>married</a:t>
            </a:r>
            <a:r>
              <a:rPr lang="hr-HR" sz="2800" dirty="0" smtClean="0"/>
              <a:t> to a </a:t>
            </a:r>
            <a:r>
              <a:rPr lang="hr-HR" sz="2800" dirty="0" err="1" smtClean="0"/>
              <a:t>famous</a:t>
            </a:r>
            <a:r>
              <a:rPr lang="hr-HR" sz="2800" dirty="0" smtClean="0"/>
              <a:t> London doctor John Hall</a:t>
            </a:r>
          </a:p>
          <a:p>
            <a:r>
              <a:rPr lang="hr-HR" sz="2800" dirty="0" smtClean="0"/>
              <a:t>Year later his mother dies and after that tragic moment Shakespeare withdraws from London back to </a:t>
            </a:r>
            <a:r>
              <a:rPr lang="hr-HR" sz="2800" dirty="0" err="1" smtClean="0"/>
              <a:t>his</a:t>
            </a:r>
            <a:r>
              <a:rPr lang="hr-HR" sz="2800" dirty="0" smtClean="0"/>
              <a:t> </a:t>
            </a:r>
            <a:r>
              <a:rPr lang="hr-HR" sz="2800" dirty="0" err="1" smtClean="0"/>
              <a:t>home</a:t>
            </a:r>
            <a:r>
              <a:rPr lang="hr-HR" sz="2800" dirty="0" smtClean="0"/>
              <a:t> town</a:t>
            </a:r>
          </a:p>
          <a:p>
            <a:r>
              <a:rPr lang="hr-HR" sz="2800" dirty="0" smtClean="0"/>
              <a:t>Sometimes he visited London and there is a proof because he </a:t>
            </a:r>
            <a:r>
              <a:rPr lang="hr-HR" sz="2800" dirty="0" err="1" smtClean="0"/>
              <a:t>was</a:t>
            </a:r>
            <a:r>
              <a:rPr lang="hr-HR" sz="2800" dirty="0" smtClean="0"/>
              <a:t> a </a:t>
            </a:r>
            <a:r>
              <a:rPr lang="hr-HR" sz="2800" dirty="0" err="1" smtClean="0"/>
              <a:t>witness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one </a:t>
            </a:r>
            <a:r>
              <a:rPr lang="hr-HR" sz="2800" dirty="0" err="1" smtClean="0"/>
              <a:t>lawsuit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1612</a:t>
            </a:r>
          </a:p>
          <a:p>
            <a:r>
              <a:rPr lang="hr-HR" sz="2800" dirty="0" smtClean="0"/>
              <a:t>Same </a:t>
            </a:r>
            <a:r>
              <a:rPr lang="hr-HR" sz="2800" dirty="0" err="1" smtClean="0"/>
              <a:t>year</a:t>
            </a:r>
            <a:r>
              <a:rPr lang="hr-HR" sz="2800" dirty="0" smtClean="0"/>
              <a:t> his brother Gilbert dies and next year his last brother Richard </a:t>
            </a:r>
            <a:r>
              <a:rPr lang="hr-HR" sz="2800" dirty="0" err="1" smtClean="0"/>
              <a:t>dies</a:t>
            </a:r>
            <a:r>
              <a:rPr lang="hr-HR" sz="2800" dirty="0" smtClean="0"/>
              <a:t> </a:t>
            </a:r>
            <a:r>
              <a:rPr lang="hr-HR" sz="2800" dirty="0" err="1" smtClean="0"/>
              <a:t>too</a:t>
            </a:r>
            <a:endParaRPr lang="hr-HR" sz="2800" dirty="0" smtClean="0"/>
          </a:p>
          <a:p>
            <a:r>
              <a:rPr lang="hr-HR" sz="2800" dirty="0" smtClean="0"/>
              <a:t>Aslo that year </a:t>
            </a:r>
            <a:r>
              <a:rPr lang="hr-HR" sz="2800" dirty="0" err="1" smtClean="0"/>
              <a:t>his</a:t>
            </a:r>
            <a:r>
              <a:rPr lang="hr-HR" sz="2800" dirty="0" smtClean="0"/>
              <a:t>  Globe </a:t>
            </a:r>
            <a:r>
              <a:rPr lang="hr-HR" sz="2800" dirty="0" err="1" smtClean="0"/>
              <a:t>Theatre</a:t>
            </a:r>
            <a:r>
              <a:rPr lang="hr-HR" sz="2800" dirty="0" smtClean="0"/>
              <a:t> has been destroyed </a:t>
            </a:r>
            <a:r>
              <a:rPr lang="hr-HR" sz="2800" dirty="0" err="1" smtClean="0"/>
              <a:t>in</a:t>
            </a:r>
            <a:r>
              <a:rPr lang="hr-HR" sz="2800" dirty="0" smtClean="0"/>
              <a:t> a </a:t>
            </a:r>
            <a:r>
              <a:rPr lang="hr-HR" sz="2800" dirty="0" err="1" smtClean="0"/>
              <a:t>fire</a:t>
            </a:r>
            <a:endParaRPr lang="hr-HR" sz="2800" dirty="0" smtClean="0"/>
          </a:p>
          <a:p>
            <a:r>
              <a:rPr lang="hr-HR" sz="2800" dirty="0" smtClean="0"/>
              <a:t>And his last daughter </a:t>
            </a:r>
            <a:r>
              <a:rPr lang="hr-HR" sz="2800" dirty="0" err="1" smtClean="0"/>
              <a:t>Judith</a:t>
            </a:r>
            <a:r>
              <a:rPr lang="hr-HR" sz="2800" dirty="0" smtClean="0"/>
              <a:t> </a:t>
            </a:r>
            <a:r>
              <a:rPr lang="hr-HR" sz="2800" dirty="0" err="1" smtClean="0"/>
              <a:t>got</a:t>
            </a:r>
            <a:r>
              <a:rPr lang="hr-HR" sz="2800" dirty="0" smtClean="0"/>
              <a:t> married </a:t>
            </a:r>
            <a:r>
              <a:rPr lang="hr-HR" sz="2800" dirty="0" err="1" smtClean="0"/>
              <a:t>in</a:t>
            </a:r>
            <a:r>
              <a:rPr lang="hr-HR" sz="2800" dirty="0" smtClean="0"/>
              <a:t> 1616</a:t>
            </a:r>
            <a:endParaRPr lang="hr-HR" sz="28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Globe </a:t>
            </a:r>
            <a:r>
              <a:rPr lang="hr-HR" dirty="0" err="1" smtClean="0"/>
              <a:t>Theatre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Outside</a:t>
            </a:r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Inside</a:t>
            </a:r>
            <a:endParaRPr lang="hr-HR" dirty="0"/>
          </a:p>
        </p:txBody>
      </p:sp>
      <p:pic>
        <p:nvPicPr>
          <p:cNvPr id="5" name="Picture 4" descr="Shakespeares-Globe-Theat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714620"/>
            <a:ext cx="3795722" cy="2804733"/>
          </a:xfrm>
          <a:prstGeom prst="rect">
            <a:avLst/>
          </a:prstGeom>
        </p:spPr>
      </p:pic>
      <p:pic>
        <p:nvPicPr>
          <p:cNvPr id="6" name="Picture 5" descr="225px-Globe_theatre_lond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714620"/>
            <a:ext cx="3714776" cy="2790210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Shakespeare’s famous works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He </a:t>
            </a:r>
            <a:r>
              <a:rPr lang="hr-HR" sz="2800" dirty="0" err="1" smtClean="0"/>
              <a:t>wrote</a:t>
            </a:r>
            <a:r>
              <a:rPr lang="hr-HR" sz="2800" dirty="0" smtClean="0"/>
              <a:t> 10 historic dramas, 10 </a:t>
            </a:r>
            <a:r>
              <a:rPr lang="hr-HR" sz="2800" dirty="0" err="1" smtClean="0"/>
              <a:t>tragedies</a:t>
            </a:r>
            <a:r>
              <a:rPr lang="hr-HR" sz="2800" dirty="0" smtClean="0"/>
              <a:t>, 10 comedies, 4 </a:t>
            </a:r>
            <a:r>
              <a:rPr lang="hr-HR" sz="2800" dirty="0" err="1" smtClean="0"/>
              <a:t>novels</a:t>
            </a:r>
            <a:r>
              <a:rPr lang="hr-HR" sz="2800" dirty="0" smtClean="0"/>
              <a:t>, 3 drama ideas, 5 poems,154 sonnets and few short songs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r>
              <a:rPr lang="hr-HR" sz="2800" dirty="0" smtClean="0"/>
              <a:t>Shakespeare signature:</a:t>
            </a:r>
            <a:endParaRPr lang="hr-HR" sz="2800" dirty="0"/>
          </a:p>
        </p:txBody>
      </p:sp>
      <p:pic>
        <p:nvPicPr>
          <p:cNvPr id="4" name="Picture 3" descr="potp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643446"/>
            <a:ext cx="6388662" cy="1197872"/>
          </a:xfrm>
          <a:prstGeom prst="rect">
            <a:avLst/>
          </a:prstGeom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dirty="0" smtClean="0"/>
              <a:t>COMEDY: The Comedy of Errors (1592/93)</a:t>
            </a:r>
          </a:p>
          <a:p>
            <a:pPr>
              <a:buNone/>
            </a:pPr>
            <a:r>
              <a:rPr lang="hr-HR" dirty="0" smtClean="0"/>
              <a:t>                       The Taming of the Sbrew (1593/94</a:t>
            </a:r>
            <a:r>
              <a:rPr lang="hr-HR" dirty="0"/>
              <a:t>)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   The Two Gentlemen of Verona (1594/95)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TRAGEDY: Romeo and Juliet (1594/95)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Julius Caesar (1599/1600)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Hamlet (1600/01)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521</Words>
  <Application>Microsoft Office PowerPoint</Application>
  <PresentationFormat>Prikaz na zaslonu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Office Theme</vt:lpstr>
      <vt:lpstr>William Shakespeare</vt:lpstr>
      <vt:lpstr>About Shakespeare</vt:lpstr>
      <vt:lpstr>PowerPointova prezentacija</vt:lpstr>
      <vt:lpstr>Shakespeare’s own family</vt:lpstr>
      <vt:lpstr>His further life</vt:lpstr>
      <vt:lpstr>PowerPointova prezentacija</vt:lpstr>
      <vt:lpstr>Globe Theatre</vt:lpstr>
      <vt:lpstr>Shakespeare’s famous works</vt:lpstr>
      <vt:lpstr>PowerPointova prezentacija</vt:lpstr>
      <vt:lpstr>PowerPointova prezentacija</vt:lpstr>
      <vt:lpstr>Shakespeare’s end</vt:lpstr>
      <vt:lpstr>Shakespeare’s grave</vt:lpstr>
      <vt:lpstr>PowerPointova prezentacija</vt:lpstr>
      <vt:lpstr>Shakespeare’s phrase</vt:lpstr>
      <vt:lpstr>And that’s it!  We hope that you enjoyed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KRALJ</dc:creator>
  <cp:lastModifiedBy>Engleski jezik</cp:lastModifiedBy>
  <cp:revision>19</cp:revision>
  <dcterms:created xsi:type="dcterms:W3CDTF">2016-05-21T11:29:22Z</dcterms:created>
  <dcterms:modified xsi:type="dcterms:W3CDTF">2016-06-06T18:03:54Z</dcterms:modified>
</cp:coreProperties>
</file>